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5FFFA-00BF-E77F-2D68-21915F20A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EAD7EE-EF63-4218-D431-FFF2E7FD3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F6B18-0ABF-9A32-8DA5-26D5614D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0CF0B-82C6-0A4C-11E3-6704009F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6B4DE-5A49-FE90-134D-3A2ADA85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98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DBBB0-1BF2-87BC-3FA4-B69B0739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7625B1-B04E-F7BF-CEB3-7000F5571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F4A72-D6FE-AF7A-3FE7-673CAC3A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50035-9015-91AC-C104-FD98A7A0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91E1C-41DC-9F72-0DC4-A4A94F69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6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B73E8A-C24A-E27A-2BF6-59DF33F3F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82BEC-A564-B4BB-EFB3-2881E599F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E43A2-B962-4675-80AD-FD5DB964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9CBEE-2A92-79C9-5591-82F8E339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AC24D-7555-D39B-6563-6CFC8667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FCBF2-A278-B1DF-E54E-BF49C79A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BD396-93DF-6DD0-07A8-1C5F99BC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D160D-D916-B4B1-206A-50FAF381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C59A4-41E8-7585-19CD-B498DA46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C3D1C-57B2-5299-72BA-DC080017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9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87D57-71DF-750F-4D61-A15A3347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EC964-6DDC-330C-B81D-49E46BE84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20E49-97CB-2A48-C6F2-0370519B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F308C-C844-063E-5FD0-20E73EBF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75395-B288-B847-29EE-81CF25F8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4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5CBC-5BB3-4611-E6D7-DA0F76DA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3C946-F052-C39F-B7E6-5A9ED496E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0D756-0F96-8D98-3BA6-540F2386E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2BA18-A523-8AB3-F011-74A073D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7C731-435E-B091-06FC-9AB79B05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6660D-D162-1F7D-3D1B-20AF38D3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6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68CE0-19A4-3D24-9057-9C82411E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17523-66B9-F34C-2AD1-50232BE03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5D6549-6AFD-199B-AB1F-B4640B90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6B31DC-B802-0B50-8AA5-CA18F6941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1A0B9-51DA-4E10-15F4-87876768E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DB0F16-7694-6DAE-DF59-037C26B8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3DDE25-1B36-D90A-3FD8-65A2D9F2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E8E0FE-45F6-BD7D-71D7-E781D78F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3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0A2A2-454E-67F3-CF74-952B9882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33A644-96BE-DD89-CFCF-55D63293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45636F-0A9B-C2A7-C03E-C082759E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100805-7080-1BAE-3BEF-75A6BDD6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2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8256D8-CF9F-1E11-A064-708E7445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7470A-1D4D-FB20-F44C-DB3336E5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C87DC-0B16-978B-AFFF-D2183137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2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75417-6D78-D5C5-E738-07AC4E5F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DEC81-6514-4FAB-F901-7AFCAD5B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D303C-8D39-D812-B102-A9B46B8D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720910-B64E-FE40-ED3C-F7A991B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FD916-8445-489A-D24B-747ADF1F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591CA-7829-B6CD-4FB0-088BE413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0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DCD6C-FA0B-C711-8DFF-79CC18D1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7C9C68-CC07-B22F-F73D-4C7A4E47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B758B-78BD-820B-A3C8-D29678E8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76731-7AF2-C230-D45D-96A46C7F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2886C-D15C-883A-3822-4460F22B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F340A-FDC8-E45F-D085-BA74D3D0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812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8CD237-6146-9DB0-8E8C-821C746A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D86C2-FDFB-0950-1DFE-80A695D8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F52F4-C402-4676-B660-6F00B23CF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F541-3642-4492-87EE-407C1DA958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1E062-8BB9-653C-B2AC-95F787309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03BB2-ED23-0AD1-8FEF-62DE092E0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B69C2-3A72-4908-AA28-4BBA6393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642" name="Picture 2" descr="9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0984.十字架道路最</dc:title>
  <dc:creator>Yihao Zhuo</dc:creator>
  <cp:lastModifiedBy>Yihao Zhuo</cp:lastModifiedBy>
  <cp:revision>1</cp:revision>
  <dcterms:created xsi:type="dcterms:W3CDTF">2024-03-10T21:16:06Z</dcterms:created>
  <dcterms:modified xsi:type="dcterms:W3CDTF">2024-03-10T21:16:06Z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