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7C234-7188-C930-3E18-FA0D1A12A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232984-DE4D-0058-23D7-F87C8206C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FF48F-6309-6B9C-FFD8-08492553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4DB20-B8DC-9EEA-3C1E-AA4B1181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FC0AF-7BC0-9042-23BA-AFCC99B1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2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2687D-076F-5610-1281-EFC2E786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D7EE64-935D-863C-B0A7-41C962B23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A89C8-8D6F-F18F-ABB8-58D008E3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E92F8-9151-2AEC-41CD-0A34BC19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A0D35-3661-BC99-5712-A3C2EA6C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97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2EA20D-A911-2FBA-CA0D-4120DCE25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DEEA99-963A-86D3-7438-E58809051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F6748-CA58-48E8-2217-3451D1F3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E03D7-CD12-0990-0536-003442E0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085DB-E022-D4D4-FF93-4AEC1EA6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6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B8AF4-F99A-0780-F277-B8D7A6AA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2DA9E-5B84-F5A3-5A8E-6973F8BFC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C34E4-F3F1-F91A-3AE0-7FE5198C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FE89E-15FC-6D88-2558-69D0EC7A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F706D-F80C-2C0A-D12E-C37E64F2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7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2358D-9058-013B-8787-9ECE8BE2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C74E7-429F-7509-B1B6-59AB0C6A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0E504-AF14-2755-AB71-4E81A131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443EF-82AF-229C-3E0B-B731E842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F6263-CED1-DBC3-9772-38A10013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5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7C659-85CE-13FE-4F01-83F5133A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CD2C6-2800-820C-ECE0-A01FCBD17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A8B2CB-2DE4-FEB9-6685-50781F65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16BD5-35BA-8552-109F-A019AA1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7E444-4F5B-0355-A26E-BB87BF04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42549-9E6C-356B-DC9B-B87494BA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8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1D230-64EA-FFB0-B4AF-F942F40E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FC5D7-E1F1-EDBB-EB56-3CD1F6DFE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E2BFF2-56AB-ADF9-5AED-C6CCF8FDC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42AD23-0287-D9C5-094D-47FAF2689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34FEDB-1BE6-0C66-F6B7-5CC9A9F8C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993396-7C9C-057B-1739-C4004E1B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F399E6-C4C7-8BC3-9124-7C2B846C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5C61F5-B660-A95A-04D6-E88AC33C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9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D05A4-FC60-2687-E9E4-924FDCA0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DF3CC2-2B86-57CB-F3E6-7578AC0D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B5CB9-E0F7-E933-82DE-AC0376EA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64534A-4F2A-FC81-D873-176D5E57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F348D4-6C9A-2000-CAB8-8D08FF16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A85B4C-49A9-389E-E94A-44361AD4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C8D3A6-EC0C-7979-35F8-C2F1BE6D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0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EA39E-85E2-F21D-9B04-9B8A2293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A82AB-EA6D-9889-B16A-5F089FBB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C3CE6D-E6CE-EAAE-8EE9-08E1EDC4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C9516B-F5DD-73B9-A764-8318142A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0FDF8-2DC7-A34E-C882-62B0F28C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BE66C5-84A6-38B9-6D0E-333BE533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8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9532E-969A-C8E9-9968-8C6C5BAF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35411B-056D-B2F2-663D-5C18D10D6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AEBA91-6434-49D3-2FC5-FB98A7633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1BC9BD-9154-00E2-AB36-A338AEBB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07805D-3CA8-E1BD-D9BE-ABFEF5CB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39C64-1DAB-4F1A-440B-49E546E3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884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B09F4C-9204-C297-F82E-F266F5C5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C4CC5F-8142-FF99-1859-A4199F5C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3D2CB-6120-CB0B-6A19-2C319DCA2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1DAF0-9582-4996-B5FC-1D5F12602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868F7-41D2-EB3B-EDFD-149D7C283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58AC5-66BB-A6CA-A728-53895D808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125E8-9C3D-4F79-9EA3-5408E50D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5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690" name="Picture 2" descr="9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0986.时代的挑战</dc:title>
  <dc:creator>Yihao Zhuo</dc:creator>
  <cp:lastModifiedBy>Yihao Zhuo</cp:lastModifiedBy>
  <cp:revision>1</cp:revision>
  <dcterms:created xsi:type="dcterms:W3CDTF">2024-03-10T21:16:15Z</dcterms:created>
  <dcterms:modified xsi:type="dcterms:W3CDTF">2024-03-10T21:16:15Z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