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13F4-F1DA-B7D4-9791-56E23180D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FEB07D-3CDF-1683-E549-9AFFD81AC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16897-4827-806E-6223-99FE8EEF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FB15B-B70C-50F7-B07E-4E9897B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ADC3A-C70A-3C74-AAE4-31405647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5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180C7-2BF1-6720-0F39-25F6CEB4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F38AE-A3DB-28CB-2721-6861C9C05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85FA8-685C-63E5-87A3-F7E28C43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E496F-0EEE-4C23-FBC5-E21E0084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E0FFF-03FB-B330-DCC5-8AE1A749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68F7A-AE97-34A4-F686-3507EEBF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DA03C-8C58-D94C-90A3-AAADFA677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67D59-24B0-7818-0E4F-AB7BB60E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1ACEA-0A0F-F8B5-D4C8-74DEA2AD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33019-B443-3876-84DF-CE3EF0FD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F0241-4196-A738-8323-B51A67A6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AAA75-153A-C907-F0C9-05EB8B27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239C0-B18F-7BB7-3F7B-199864F5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A510D-98FC-FD23-5516-5636EA22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2E268-FA91-599E-8086-A0BBBC00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1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8F92B-A01E-E86C-F543-1DDB1103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E59FE-EB07-1A81-E3D1-884991A5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8906C-C38D-BBCD-34C1-C6F7736D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27026-DA2C-FFEF-4655-94696CD6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15315-B98E-856E-5D58-DB7F2E95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4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5006F-6914-E457-8A80-4A49135D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3327A-A4CE-C98E-B5C4-DDA72A2D6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17E6EE-F71C-B031-7065-32BF6949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755A9-5AF0-1E8C-0152-3899711C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BE614-2485-F580-7F74-6D2595A8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53283-0C97-1F29-2E7E-41BBDF15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4E947-3751-05B6-59D4-0B10BCD0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1342E-2CDB-9FD4-EE33-863C40BA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9654C-CE51-0262-3571-1A57372E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B096E-9E8A-2316-5874-666DBCC0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CB023-2FEB-5A4F-9C40-7365331A9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FE6B00-9E5D-04B6-51F6-7267C2C7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BAAC28-F4AD-B0D8-DD5E-9DD845AE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CBF255-713F-87E7-607B-C964AD02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6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8EA68-BB75-EE8D-C577-DD4A76A8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C63AAE-55A9-7444-ABF4-C8DF8FE2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9D9DF6-9F33-E43D-9AC0-79ADCDDB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08B7DF-E132-A307-D4A8-72D9733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4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21812D-0F11-6B5E-EB2A-2A168F7F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8954FB-51CC-9C2D-F9A2-CEC9EB80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C9EACC-57D0-F197-9BB8-AA881491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9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9AF38-0433-B7BD-1806-632E0AE4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952A9-A55B-6C11-D77F-4AB433AA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EF2FC-EF74-D9A7-2585-FC3A5EC8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15418-A74D-B6B2-889B-180E0ADA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E8717-598D-A2C5-3C62-8F874525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14D3C-D236-E4B7-D969-537BCC42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7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05627-F1B5-901A-336C-1A33BCA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1B4346-042E-E5F7-C28A-E12B22CFF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B633B-D851-EDD3-ED10-46DFB631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CB584-CFE9-354B-CA84-4FB389D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15BA5-304D-EFFC-3A5F-59FED0CC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26510-6076-27E6-E6BC-EBC50770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73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50E146-5FDE-EFF9-9763-7B9F5D1B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65EEA-C177-A5AC-4044-F3FD3F5F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68D24-9CE1-75D2-EBA0-D7EA63AF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6737C-B218-C924-46F7-EB618D004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7694B-54A9-F03D-A11B-D514CC842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8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011715" name="Picture 3" descr="987_副本_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4" y="46039"/>
            <a:ext cx="8929687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0987.跟随耶稣不回头</dc:title>
  <dc:creator>Yihao Zhuo</dc:creator>
  <cp:lastModifiedBy>Yihao Zhuo</cp:lastModifiedBy>
  <cp:revision>1</cp:revision>
  <dcterms:created xsi:type="dcterms:W3CDTF">2024-03-10T21:16:19Z</dcterms:created>
  <dcterms:modified xsi:type="dcterms:W3CDTF">2024-03-10T21:16:19Z</dcterms:modified>
  <dc:description>
87跟阳环稣不口
NiiyiT
3P3话7352：533583135
430佳游t
1区创餐，</dc:description>
  <dc:subject>
87gyhsbk
NiiyiT
3P3h7352：533583135
430jyt
1qcc，</dc:subject>
  <cp:version>1.1</cp:version>
  <dc:language>zh-CN</dc:language>
  <cp:keywords>投影</cp:keywords>
  <cp:category>投影</cp:category>
  <cp:contentStatus>索引完成</cp:contentStatus>
</cp:coreProperties>
</file>