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11CEEC-1EBD-E146-A004-8731E6E994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BBA5B0-78A2-B719-9EAA-FF9BDB1ABD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9B6D7C-D042-3CC5-0CD2-DB1F1F8F8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F126-52CF-4A9A-8402-CE2215AE40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F54471-8875-49C5-3C47-D9D7A8AC3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A6DA68-5F79-8315-FBDC-5808DBBAD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B15D4-0AB0-46D2-84B4-9A44F682EB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812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095447-8E12-929B-698F-798BF5DF1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5128A8-4733-975B-8669-EEE483AC4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E997E2-B00E-F5DA-DBC0-8DC11E02B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F126-52CF-4A9A-8402-CE2215AE40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D05ADB-8C17-503E-3EAE-4C24E3DA3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A77994-9433-D63C-5822-642435E3C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B15D4-0AB0-46D2-84B4-9A44F682EB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66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A0F735-55FA-98F0-5240-BCD570C87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213DCD-25AD-9787-4CBD-DA051DF61B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84CFE7-4A1C-0BA0-8F75-51CC12582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F126-52CF-4A9A-8402-CE2215AE40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80DFFD-E849-3054-F9E7-6F62440F5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AA9FD2-9AC4-FB1E-E90B-1F25A7D2B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B15D4-0AB0-46D2-84B4-9A44F682EB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515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C2D58C-E432-5A9A-C182-1DF23FF18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39427F-AE16-D9D5-75CB-E894ECCB5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A99B7A-34A9-9CB7-490D-75BC60880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F126-52CF-4A9A-8402-CE2215AE40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C0EDC4-667F-A6CA-C167-B444DAA6E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91DFFD-E9A1-806A-1A52-037206146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B15D4-0AB0-46D2-84B4-9A44F682EB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773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C2CC07-D92B-F5DB-48D5-E0268FBB8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A06F83-CFA0-44EB-E3A7-2CADBB377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666F58-643A-05DF-0091-7A870F8EA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F126-52CF-4A9A-8402-CE2215AE40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6E1A7B-6E59-EFAB-F35A-31EB3AF93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2EFF4A-E42E-55B4-D5CE-9602079B8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B15D4-0AB0-46D2-84B4-9A44F682EB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673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A38F6F-846B-5826-4ACE-019B56589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841F36-428A-6C7E-966B-5D0AE8D5F0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60A546-7F82-C2C9-9919-44B7EB99F5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447178-C407-5B2A-D658-50CCA4169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F126-52CF-4A9A-8402-CE2215AE40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733C61-924B-098D-1823-9DE7A5A15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0AE25B-8633-C241-8749-C7BC4C1F3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B15D4-0AB0-46D2-84B4-9A44F682EB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33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838BEE-B3AC-BD9F-9CDE-7371EAD66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31F8D3-1710-DB55-5A48-1CE013125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B5CBA6-70B5-94F9-269A-4C75751651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BD4BFB8-C280-AE34-5D53-53A63140CC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C006678-8404-4CE8-80D4-EEF3C3AD6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BF49577-7F47-9982-56C4-D59596A1A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F126-52CF-4A9A-8402-CE2215AE40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8113CE3-0865-28BC-6578-A1BDBDBA5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3A86505-5911-7036-EAF6-9F6E40E02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B15D4-0AB0-46D2-84B4-9A44F682EB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578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89F2A1-E863-096D-8CDC-997CA1689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946EA92-3998-FBBD-2D78-618837BFC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F126-52CF-4A9A-8402-CE2215AE40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331FF0-A782-AA0D-CF19-B3C8042A4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90BEAD-DBA7-83AF-6C77-19F3C4C33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B15D4-0AB0-46D2-84B4-9A44F682EB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337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4CB0F45-4549-AED1-C243-6E1B438A9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F126-52CF-4A9A-8402-CE2215AE40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5AAD572-B233-015A-4756-8F7EC989C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1D9A0E-6B86-B067-7A86-AF0524928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B15D4-0AB0-46D2-84B4-9A44F682EB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31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07F65C-75FD-62E7-AEEB-1A91CE4A7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A83D31-9DAC-506E-8B5F-C50CBDAFE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95C121-C64B-C3DD-7AE3-185C94073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0A65A1-7CBC-3C70-7735-5D4C7393E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F126-52CF-4A9A-8402-CE2215AE40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6D08AE-0561-267A-F604-2E5B61D68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55A851-03B3-7FB7-1D75-D8AD06329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B15D4-0AB0-46D2-84B4-9A44F682EB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379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F35497-513E-5F98-95B1-FD8D7BFC7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AE025D6-4ED4-8E5D-0BB1-DDAB69558E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A7A982-149D-5464-3B1C-A3277B234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ACFB63-79C3-1808-6A2B-3F9538901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F126-52CF-4A9A-8402-CE2215AE40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E52A6E-B03A-80D9-A45D-430353D24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E14359-880E-A9FC-5E7E-4EFB64C6A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B15D4-0AB0-46D2-84B4-9A44F682EB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33515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6CB8939-2CEA-B012-012B-75B4769C1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280AD4-CA2E-7C0F-05D2-E1C813631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2140A7-D65D-166E-58F9-05EAEF8640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8F126-52CF-4A9A-8402-CE2215AE40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AB6502-F630-2B10-450F-A8A642F54F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ADFE49-811E-880D-8279-9B33400258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B15D4-0AB0-46D2-84B4-9A44F682EB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3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762" name="Picture 2" descr="98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0989.耶稣我信你</dc:title>
  <dc:creator>Yihao Zhuo</dc:creator>
  <cp:lastModifiedBy>Yihao Zhuo</cp:lastModifiedBy>
  <cp:revision>1</cp:revision>
  <dcterms:created xsi:type="dcterms:W3CDTF">2024-03-10T21:16:28Z</dcterms:created>
  <dcterms:modified xsi:type="dcterms:W3CDTF">2024-03-10T21:16:28Z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