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C9C3-4620-A079-F21D-916229FE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D6FD8-19A4-1F4B-960E-1D55B26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4EF8-3B72-B038-E504-DFB72511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1BB7F-F2E9-6965-A884-CF85E39F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6378-2E23-7610-6A58-6B5B12FD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A9D2-2790-6842-8228-E5DF0107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1DA73-856D-7B95-3AD3-4A88A1A9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1F7EB-2F00-587F-FF74-6324D325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415DB-4431-8B0A-1623-05416F3C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4A556-B0BC-3C48-9DAA-14E6280F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94A52D-EB5F-C646-51BB-15FBBD46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3BCA7-813C-569F-F314-08551A24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00B75-F8A8-C467-2888-C1C5DD9A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0B56C-90FD-B59D-8DF8-000AF09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D3B1-F591-6E07-FBA5-5E6B5679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07458-4DA0-F095-E193-81F5A60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D5F0-4EEA-D725-A278-09CD4F12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96F9E-9D6F-25DA-3623-58A3C3C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3E4C1-897F-B7D6-1B59-B738401C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98AC0-FC08-19D9-84D1-0D5810BA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A962-B0FC-5D8E-4940-7640590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8A72-765D-B4C6-9BDF-9DCE2E6A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30AA5-1241-5365-BAD8-993ECD0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2F2F7-758B-E8FB-0249-84B5E83A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14F1-3614-5409-52F0-08BC7EE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2C5F-DA4F-5A0A-3BC9-9A1F96D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9A35-8FD7-49D4-5D92-C1481250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F605C-A8D4-9500-35AA-4ECA2B9CA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690BC-EB10-F162-9BA2-D62CFBD4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62D3C-42FD-2D24-8CEA-08E37F8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2EC06-C33B-FC7C-5A46-9673C60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CA2F7-0ABB-30F1-DA90-2C407E15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655C1-57BE-A24D-2879-A8DF32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E29D7-36DC-5AAE-0D7E-03BD72C4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E2244-FD09-6698-9724-7FFCD7F8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EDC826-89BA-F4B9-04B0-82068089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7E389-7FEB-4837-11DD-AD58C3E2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2FE66-DFC1-9FD3-14FC-9496C313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2AD55-296C-CAEE-7F4A-370C6545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31045-C452-6BE7-3691-F43C412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B83AB-7452-4A5A-5462-FFA90994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55C9B-8D88-F085-E9BF-A02A5E44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64C32-EF3D-E97C-A150-FEB9656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8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2D261-2295-798B-62EE-10C995E9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091F0-02D9-8535-A1E4-E9F81FB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4D580-7FFF-FF12-4E59-60EB724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B22A6-18C2-1D9D-D5A9-BE88FD4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A4A9-E65D-31F0-5809-733A9C2F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7662F-E9DC-98F7-CCD1-A6501E58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2EFA5-B161-F048-A70B-0325A31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F35DE-2AF2-2C1A-3883-90CE4EC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DF95E-BA91-A1FC-A5B5-D99C96F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7B23-3C09-7B27-C1F2-5E3115A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FD3F-1C2B-A61E-4996-D169D6C7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1F40-F965-9ECC-D91F-C5BAC3A4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02858-9E2B-59D7-A6D3-D98C5DCA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876EE-D600-B8D5-7B31-58B8298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CE32-7F65-6F17-90C2-A548483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40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9194-B85D-E50B-1FB1-8F45D3D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B82D-9A46-C486-0C65-03AF9ED7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DD6E8-BA3A-AAB1-0B6A-F1916D2D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4B7F-4C16-ECB9-0ACA-5F257721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B6F60-14DC-3E82-5BE7-7C8D7D8F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 descr="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0990.把你的前程托与</dc:title>
  <dc:creator>Yihao Zhuo</dc:creator>
  <cp:lastModifiedBy>Yihao Zhuo</cp:lastModifiedBy>
  <cp:revision>1</cp:revision>
  <dcterms:created xsi:type="dcterms:W3CDTF">2024-03-10T21:16:33Z</dcterms:created>
  <dcterms:modified xsi:type="dcterms:W3CDTF">2024-03-10T21:16:33Z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