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74017-3727-E8F6-DB11-D3BF6D72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80CF3-05F3-7C2D-9B70-6C139F9CD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FA2CD-ACD1-3445-E307-4666F411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43B4A-095D-7D0C-53E5-C4848C8D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1BB97-A539-F8B3-0C11-C4FA81DA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16E06-9C98-AAE5-5784-F20F597E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B2508-4E9A-A4BD-46EC-84D955509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AA0CA-81D0-D098-0199-74F9F838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4BB89-4707-DD56-7B4B-352DDF01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7C2D1-8658-3A8B-C300-203FDA07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6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B5EA0-93D7-DE1E-0328-AF960EA7D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84C0D-897E-43E3-5ACE-FE1A7455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80A33-9517-FEB1-E025-DE4EBC3F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92776-3B45-7ACD-59E0-D6C4B0AF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DBF31-86A4-7BA5-ECAB-5105DC39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951A3-61F0-AC57-8F29-342C77A2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9C4CD-2572-F73B-A760-453BCE8A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A930A-787B-B79F-9133-844CD63F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900BD-FEF7-AD70-6D5E-F25402E6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7C287-5F69-3AC9-5FD0-0A0F12EB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8463-6D88-8F70-1168-0B1B0D95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4E836-88F8-C189-90C6-F0D0477D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265B4-E1C2-EAC6-A553-CAB26D08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4E86D-CB43-7508-F124-B5DCBE5F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81C73-E60C-9FEF-F5A9-6BC7A9D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A8361-2764-A108-E762-EB119371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A5882-AD08-312D-98C9-6CB2CF4CE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C2FCB-3BEB-B6FD-0101-9F6325D8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362BD-4638-75D9-6A84-B6565A57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D4B7A-E40E-C968-74CD-02BB06DF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C5C43-3942-9FAA-6009-3DEDB41B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3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17C5-93A2-AED4-656F-ADE966A5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D1C9F-158F-25F1-7DCE-DFCC22DB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C4642-B810-B026-153F-D7993336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B0A131-98B6-DA3A-70B7-9140526E5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C879EB-F630-9D82-7617-2F32BD80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4CC121-3732-249B-7636-31044A9B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6B904-784F-6630-CAB9-63082A4A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261A2-9819-5251-1858-C5C14ADB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4D2BB-1406-8589-84A2-93481D8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E0F777-AEC7-4591-B24D-29362223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87967-4672-CF5A-9699-674F57E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9E2F20-0106-5CF3-F4E6-9AAE94F6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1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6F1AF8-9AB4-B4AA-BC9D-EC27D09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74C5AE-FD85-A72B-4367-628D93B0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0F82F-5241-497A-6FBF-D7C74338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2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B5A07-8F30-60C0-4BF8-B0D88F47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956F8-D0A1-194A-9296-C12D0AF4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833D9-B5A8-8666-C19B-0F5D10FAF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5A903-0A2A-2532-F4F1-095BDDFD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54CF2-399C-C229-EB4C-106B974D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98DE5-2014-2234-BC6E-5489C312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C35D9-F355-BA49-6256-514370D2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1B4928-9770-E604-BDD6-91D03C8B1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85A53-E3D6-9BB2-912E-2E22C424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02BD0-5216-B99A-52A2-BE9BF2B6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14ABC-0E21-1EE3-EC3B-29D9B739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B8997-2FF2-2E4A-4486-BB249EA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15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47BE2-B474-2518-A9E7-0F2199C8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A9CD8-1B0B-F8FF-41C4-55B07CBEA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6B0B9-A48D-89FA-636D-297E783A1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FB19-8BFC-416A-9D95-5BF27EC034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C7254-7278-C571-FDDC-F3DCD98AE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F1EAE-59CA-79BC-A066-362395324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E4B5-2858-4F9E-B2A9-27192CC2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858" name="Picture 2" descr="9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0993.主是我避难所</dc:title>
  <dc:creator>Yihao Zhuo</dc:creator>
  <cp:lastModifiedBy>Yihao Zhuo</cp:lastModifiedBy>
  <cp:revision>1</cp:revision>
  <dcterms:created xsi:type="dcterms:W3CDTF">2024-03-10T21:16:45Z</dcterms:created>
  <dcterms:modified xsi:type="dcterms:W3CDTF">2024-03-10T21:16:46Z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