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4E68-FE0F-2852-148E-7E12F4C8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1D572-D096-A374-33D6-45C3BA4E3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270A-E32A-5CBF-EC67-B4D2A7DB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44CC4-E703-AF3E-2A95-FF8DB4B4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E263E-ADE8-F324-5425-8CA12E0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C863-72B2-F498-3222-DB885E14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818D6-92A6-1109-AB13-1D107638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6643A-1ED6-3DA6-D3A5-03BB006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5A05E-028D-672A-4F61-D6002255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85CF-018A-4102-9CA0-DFDF64F5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90AD2-C3B1-AAEE-D715-6B0D1684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64BF9-ED9B-814A-E3D1-331004AA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23C44-75CA-8FC4-AD95-05678AAF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74AC-4ED9-3F43-2153-34A2CE6F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CBC-93DF-F027-12F3-23428EE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C89F-20BB-1D4D-CDBC-3C6D1162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C83B4-FA35-132E-6830-BDDE940A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6C2AE-FF98-4304-9454-EE4AB5C4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70B1A-0238-FA8C-5184-FD36E65F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CFCB9-9C45-6020-AE0A-085D514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F3BF-F61D-587A-B5A5-87D33A87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8EC89-3D2D-A54F-DFED-FA229B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3EC1-A5E3-D94E-E958-1F84E610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DF706-D920-485B-5E70-2E359C59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0555-F18B-EE68-C3F9-BB5FEE56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D0D2-E9C1-AAA9-A29A-A3FFD0C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FB51B-A287-0FDF-9786-A5C67C374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1648B-9FE4-B949-256D-EAB44FE9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9F5E4-DB7F-C70F-6E2A-31B78215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6213A-CA2C-6266-6B43-9C0B052D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9A0B2-F55E-4FDE-B91D-74FF4887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B619-4F80-34F5-F0FF-7965B9EA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4FE9B-1A9A-63CB-0A22-129730D4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CDCF8-4948-A319-022C-27DC9E3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D3EB9-D9CD-0AA3-0473-1A344E1F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F3A56-D0F2-AFF2-3BB2-AA3DE365E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A51D4-E6C3-27A3-3FBF-527C164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D2D36-C378-48D2-291D-84FD3558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DEDFFC-0665-1BA8-9D8D-7163905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E01A-679D-609E-566C-6034C2CD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4C403-162E-124D-0AE4-B77C9A8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02F6B-9F6B-7344-39BA-9B72087F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AD3FC-5B36-2204-C1E5-BF3A366A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3155-80A4-C632-14A0-6E12D134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45744-3FC7-6107-A50A-DC350284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921C6-F8A3-1BB7-3249-A163FCDB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05B28-E6CC-F6BF-A0E4-5A53D3F3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8E7FE-6035-4EB2-A81E-995648D3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865BD-FA68-C789-FE26-459FEF22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A26C-328F-6765-DE6F-2A90DB9A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71AE1-865B-DF5E-743B-48E9C5E5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E631C-6DF5-FEF7-C6B0-19196AC8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C16A-56C8-399F-826A-FE46A825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9D68B5-CAFC-8AEF-49BE-D45F37CC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AFF68-9D99-7A37-DC7F-51678FFE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AA756-CF66-891B-747F-29CED5A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BCF73-7576-F825-AFEF-86DEB83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A9F8E-79E8-FF90-9BE5-B8C1F211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719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D01FE9-292E-258F-8191-4393EB23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B8B48-7B76-E531-B6BE-50E36760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E9B2-9F9E-DF97-110A-8DC600F01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C2889-EC47-662F-7E54-EB7619120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A280-7688-8251-43AF-6EE0EC9FE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954" name="Picture 2" descr="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979" name="Picture 3" descr="9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2980" name="Picture 4" descr="99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0997.安稳在主守中</dc:title>
  <dc:creator>Yihao Zhuo</dc:creator>
  <cp:lastModifiedBy>Yihao Zhuo</cp:lastModifiedBy>
  <cp:revision>1</cp:revision>
  <dcterms:created xsi:type="dcterms:W3CDTF">2024-03-10T21:17:03Z</dcterms:created>
  <dcterms:modified xsi:type="dcterms:W3CDTF">2024-03-10T21:17:03Z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