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0B787-AF99-9779-895E-AA5A45B6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5DB4E2-5CE0-4DBB-A3A0-F59DA4CF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4D5DC-6868-DA50-6668-67579477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0345F-44FB-7CD3-684B-D5F08362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0FF77-9A9E-9CFE-16BA-920E92D0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0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5A206-E8D5-3CA8-F39D-C9420283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13C5C9-C5AE-BC4B-13EE-2B604DE20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BC0AA-96F5-21BD-3AB5-88C4115E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18132-3114-A77E-1375-97DCCC0B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6D33C-3340-506D-3362-F6A2C5BE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538130-0452-435C-57CA-D7A244FF6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75A5D5-A5F8-E1A5-1403-5E56E75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B5AD4-51BD-9B57-BA75-CC67B71E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34511-9114-73DF-1192-3FD2F3B8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77ACD-14B8-526A-F959-2F1403CC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2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CAD58-941D-89C8-CC9C-9C4701C4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980C3-B9D3-B92B-5C28-93AE13DF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150B0-0677-7CBD-1E7A-BA57DADD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90685-BEB8-DAAC-4FB2-6843D0F3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34BFD-4276-9788-8CAB-BA8FFC1F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9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A4DFB-4160-1E40-FB3B-CCFC553D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33FCD-23E5-F569-34F3-4267920C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2B24E-26C3-7AEB-C34A-EB514A28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2AC7A-16AA-991A-815E-EBED51A7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124CA-F5ED-ED9D-485C-F3FB56A1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E6D8C-2CD2-16F2-595D-93645744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FAF20-D9EC-92AC-EE00-FB477E07D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2D974-200D-0701-29EE-C22AA3B3D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66650-D89C-C79D-D455-13A526E6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ED4E0-8835-DC3A-3996-FC9F7DB7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76508-FEB2-5DD0-B134-7D0681D9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0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7DC72-7302-FA89-6A3A-2EE1AC9C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B11CD-869F-7246-12AA-98E679E05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E248A-DEB1-1AEB-3D42-13837129B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EE18F2-3AB1-AED4-365C-93A1E196B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F52192-369B-CE1E-BA83-61695F43A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095E60-EE71-9DA4-D87A-FC9FE63D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240D18-3F24-A949-5361-5D86518B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AB2F1B-979B-A1C3-B429-74331083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33C9D-36E4-9E21-B47D-727EEE12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3D72C-4A67-A337-D69F-8AE2CDBB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7FA6BD-4302-9F1A-ABF5-79B9E9F8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A5B9C3-CC97-C0DF-9766-9262F4CD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5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39A36-82EC-4791-6587-5B78A89F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362E2C-5504-7200-632E-CB5FA94F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E04F3-8650-4FCC-192C-BADE8BC7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4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DB46B-5C3A-C1B9-6F29-43A5A9D3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1568C-C282-778E-97EC-DAC2B7BF7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8A28B-6D90-DDBD-BC25-40659DB8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8758C-35FB-E3FA-B7A5-6F123B18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EB149-0274-BB67-FB09-0B99D0AE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E5C54-17FD-DC72-375C-1153EA97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4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01CA0-2E6B-29A8-E20A-5500DB5E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2FEB69-7C2B-70B0-091D-09695116D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2DA2A-E645-3998-4EBA-AB6F71D67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7557D-20F6-5C44-A47C-8B0E9407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EEE55-E3E5-A1F5-CB67-64D2A548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97E3F-844F-AC52-D6C9-27ED83CB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375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45292A-0E7A-DB36-BC1D-D46BA91C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9A8A4-C684-1D5B-D799-A98F0DD9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1713D-A0BB-1AE3-54C8-6D57016B3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610A-CD2C-4005-B08F-4673F6D8AC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11E1D-F3AD-15B6-73DB-510C8F23F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F0711-AA42-045D-88B3-385BCE8A9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A37C2-F056-480C-83F2-A5F5B8CB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13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978" name="Picture 2" descr="9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03" name="Picture 3" descr="99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0998.要依靠主</dc:title>
  <dc:creator>Yihao Zhuo</dc:creator>
  <cp:lastModifiedBy>Yihao Zhuo</cp:lastModifiedBy>
  <cp:revision>1</cp:revision>
  <dcterms:created xsi:type="dcterms:W3CDTF">2024-03-10T21:17:08Z</dcterms:created>
  <dcterms:modified xsi:type="dcterms:W3CDTF">2024-03-10T21:17:08Z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