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6567C-56A7-314C-B641-353266120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BE2CE6-1853-18D7-82B5-BEC151535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6D6D91-B80C-E5A0-1642-8356DEAE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90A8-7A3C-4071-997B-ED7A559CB4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E551A8-58E8-AF4E-2942-0437AFEEB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6B6492-8B6E-053D-1A78-BFEDA1CA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BF46-2E2F-45EA-B12D-5D35BDFCF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08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19874-2BC8-2EC6-F8B6-B7BB59D31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79D28A-80A0-FF0C-2CD1-E78B19ED2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F1D510-62A2-B215-A57E-E7E417C7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90A8-7A3C-4071-997B-ED7A559CB4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2D1FAE-C3E8-6014-5DF4-803A33BB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88C7FE-8237-6559-E26C-C8F84358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BF46-2E2F-45EA-B12D-5D35BDFCF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05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E53B81-C905-DEC9-FDED-C84F69743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69DDB4-A9DA-B6AC-99C7-D4CCCDF54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BA7067-F9ED-7305-EBCD-7748D2135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90A8-7A3C-4071-997B-ED7A559CB4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731C86-EC88-6ECF-94AD-DF9EB24B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235C19-492E-5426-A689-AF0D588D8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BF46-2E2F-45EA-B12D-5D35BDFCF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85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D8950-B153-2564-3B20-57BF98D6B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FECD09-1B31-633F-B2A9-C4302C5FC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BA5024-E695-1F59-C930-CDFEB86BC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90A8-7A3C-4071-997B-ED7A559CB4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8B12D7-86CB-5A34-BEAF-5AEFBDC9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199AF-04A3-F8B6-39F3-90A4AC89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BF46-2E2F-45EA-B12D-5D35BDFCF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70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1E60E-BC75-6058-1BBA-0AFC7069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016693-C03A-96C7-6497-3A3F01421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A8A4E1-FE1A-3E54-9F69-EA014354B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90A8-7A3C-4071-997B-ED7A559CB4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AAA06B-D9CD-38FD-D25C-E77DFC649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C38485-322D-AA76-FD80-3659EAB5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BF46-2E2F-45EA-B12D-5D35BDFCF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93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088BA-3E59-8FBC-6C93-F33C76292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72895B-6A1C-D267-6068-47D8F2B9C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6B51C1-8E78-EAA2-FA5A-BA6175D19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C742E4-BA43-D808-0E8E-859C4A6A2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90A8-7A3C-4071-997B-ED7A559CB4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2C78CD-8DA9-274E-A50B-F1E30DDB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96C105-30D0-655E-5F4D-EE33A4B42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BF46-2E2F-45EA-B12D-5D35BDFCF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17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B7B8F-A7C5-A165-F9FF-32AC1B7C3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7E461D-FE82-E5BC-FFC3-B8F4089F5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8C19E4-37A1-8EEE-E818-3265DF9BA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2B88B7-2EAD-810A-CCA1-BC74CD863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48D2CA-F61D-0D1C-3771-9E1446DB6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E14D67-00DA-A640-A043-8D8031BC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90A8-7A3C-4071-997B-ED7A559CB4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225630-31E8-8942-7D45-5F9D0F3A6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B74F0B-2146-5900-D52D-63DA0DB3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BF46-2E2F-45EA-B12D-5D35BDFCF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76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735F4-2CB0-2048-0931-B8238EBA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46C5EE-50AE-B218-2AD0-B446790B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90A8-7A3C-4071-997B-ED7A559CB4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9CE5A4-3B43-83E1-32BD-62434E54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946C46-505F-1142-89FC-E8634773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BF46-2E2F-45EA-B12D-5D35BDFCF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81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FBD741-AEBB-FB07-8B09-0EB5F278D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90A8-7A3C-4071-997B-ED7A559CB4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DF0EFD-BC51-1961-1565-2CF24145B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AB42C1-14B7-AF62-FF97-CA003228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BF46-2E2F-45EA-B12D-5D35BDFCF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32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8DC70-1C4F-3A3E-A1C6-FC4CA318D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CD6B2A-0EAF-2DA3-ADC7-1F5996BAB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1EA2EF-4471-1CCF-0C14-48220CDFA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FEA1AD-36FA-5DA5-F41D-8833AC7E9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90A8-7A3C-4071-997B-ED7A559CB4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107601-09EC-C49C-6DDD-331B8A089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C174F9-F670-7C1E-7530-82EBD5073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BF46-2E2F-45EA-B12D-5D35BDFCF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11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39199-6C97-AC60-9B35-A67F5F12D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9A753C-62B4-7786-69C2-122A9F2DF7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034A2D-9C52-847A-9E24-4710CEC08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A9947F-12CB-FB7F-3A4F-6CD4917AC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90A8-7A3C-4071-997B-ED7A559CB4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3ADF93-5857-62C3-3A96-3B776F2D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14FC1B-5D17-9855-7726-6663DC7F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BF46-2E2F-45EA-B12D-5D35BDFCF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07784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DC92C5-163D-D004-021A-28BEC9D1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309134-9F27-18FF-2033-AF319761F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9A055C-5ED0-B08D-0CD3-1D8E1BB1E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190A8-7A3C-4071-997B-ED7A559CB4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5B3C3-2B93-F3E6-1B30-C3936B879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EC91FF-EEC9-714D-4AEA-43131A504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6BF46-2E2F-45EA-B12D-5D35BDFCF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3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194" name="Picture 2" descr="10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219" name="Picture 3" descr="100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0"/>
            <a:ext cx="9112251" cy="68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1007.祂不失信</dc:title>
  <dc:creator>Yihao Zhuo</dc:creator>
  <cp:lastModifiedBy>Yihao Zhuo</cp:lastModifiedBy>
  <cp:revision>1</cp:revision>
  <dcterms:created xsi:type="dcterms:W3CDTF">2024-03-10T21:17:47Z</dcterms:created>
  <dcterms:modified xsi:type="dcterms:W3CDTF">2024-03-10T21:17:48Z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