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2F9D0-7FAF-ED5C-634E-32189F6A0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F76B3-2CD8-F5CC-F6F1-D6DCC36F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8420E-9516-2E0F-A08E-C8C2B4F5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9F439-1347-0D63-F576-8B9AB49F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41EDC-EB73-7853-8184-8C98FD21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61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6615E-4A34-6A75-2314-5F0AB28E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79DC07-0A7E-EA59-EBB0-947641D2B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E20BD-0BF3-1959-F5A6-A8A26F92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0AFED-ABD9-3DF8-FEB0-508697EB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FC22F4-FD60-A30F-12C0-6EBC5C32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96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87034B-7A73-A834-49B7-E9543DCC1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4E07AE-E302-6F40-3D4A-EB5833729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53DE9-0794-D907-CF56-BA7CA494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201A4-4575-3524-C983-B136D1EF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2FAE2-08AB-95DF-FF7E-60BE7803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80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BE224-BA0C-5A35-3A37-2D9B4513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6278A-29C1-DDCA-20EA-8B5025269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DD0C3-3F0C-F9D6-E8F6-BF84580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18E11-1908-1C69-8F6F-822E53D6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ECB72-2CBD-6E68-FC67-2EF3692D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5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6EF69-9750-8750-D12F-F008A137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876F52-FC8D-6C08-487E-F08B44953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24B30-61A7-CBBB-AA2E-85B5FC83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733F1-E13B-FFFC-F087-CB803F61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7662A-BE15-43EA-1C1A-C2F78141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34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9EF2F-1CAF-13F4-CBB6-90CF1C08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3679E-166A-979E-1093-087717E2F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F27E5-7E15-96F6-E340-6B4EBC9BF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3EE599-657C-C581-20D6-63C005B9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B96FC1-A88E-9809-58D6-1EE4A0BC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6AF71C-358F-39F9-5F99-AD4203CA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4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DF121-8441-5B14-FA1C-70442102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3FDE8-4368-22AA-BDFF-E4523E24C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0CC3F3-3F58-0177-C1F0-3CAE0950A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2042CE-D909-2417-E4B6-AEBB5CAF7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681C32-DCA8-EE4B-3FB1-C03E172E4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941FF9-271E-51ED-21C1-FEE98C81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DACBCB-00D7-8E08-D4D1-DE1161BE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8CCF2A-3EFF-4447-D297-809900E0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41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320D6-8DF3-74CA-F968-CAB59BC5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1C8A83-BB9E-AFDA-C838-6B9B68F5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04DB75-DCBE-040E-23D1-45D4ADC9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8FA53B-DD18-DB2C-85C3-D894D06A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5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7D208F-9B97-70EA-C755-D3B57054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542FAA-635D-64E3-6AF5-892E369A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4A134-BAEE-8927-623D-1C4E2024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6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F603D-07B6-CAE3-D1B5-42D234D0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38AF8-80C4-930E-D41B-5DB0BD90F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CD873D-0E1A-59D6-6585-7F562A47F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161D6C-953E-4A96-6EFF-F2E4E113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F8F6A0-E42A-6A27-BF29-C1A93DF9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F8BC93-BCB5-A57E-8CCE-02089884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79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BFCE4-42B7-6C66-44A1-9D3FE23C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7834F3-899C-D495-E73C-1F397F41F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5682D1-59C3-9EF3-5400-EC8EBCB6E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05838E-5D5E-2371-7802-A15B3C4C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003160-A828-EEFB-E1FE-6785C381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D2F8B-DD9B-3B7C-FB27-7F31E13E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1682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8F4751-3107-3CB8-975A-78B692F2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7E3D71-E5D8-2706-6A12-1025C1646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6C8EF-0B7C-211D-1667-F297CC91B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01307-4C06-62DD-F155-C72A6D59D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68F4C-47F5-01EA-792B-33B9C361A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38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218" name="Picture 2" descr="1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1008.信心更坚强</dc:title>
  <dc:creator>Yihao Zhuo</dc:creator>
  <cp:lastModifiedBy>Yihao Zhuo</cp:lastModifiedBy>
  <cp:revision>1</cp:revision>
  <dcterms:created xsi:type="dcterms:W3CDTF">2024-03-10T21:17:52Z</dcterms:created>
  <dcterms:modified xsi:type="dcterms:W3CDTF">2024-03-10T21:17:52Z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