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A68A1-37B4-5440-D864-E9850AB28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520521-0922-0309-82EE-4BDAF073F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49AB0-6E69-5674-138C-704CA141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0E2EB-3A72-7DA1-9244-39651272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B0A24-6EF0-2997-A533-8CBE217F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9A9D0-19AD-62B4-DE98-7755DE5F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91A938-67FB-0669-A1D0-526BAC20E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028F9-0AC4-28E1-668D-166B129A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F6047-3A79-B838-4535-0228694C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84C31-E55A-4F7E-8DB6-AAB10121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11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BBF7FC-013B-4F02-D05D-241A508B8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F2A987-5976-0A0E-7204-BB5C02B1B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EF30A-53DF-A6ED-A27B-BD9D57B8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4DDD9-6467-2116-5675-B0D08732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56095-CDC5-B0E2-F07D-F800C37F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6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C4605-EE2A-3709-30DB-41CED93B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393C4-AEBE-3D07-F2FA-CDA71A14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512DA-58A3-1015-B3FF-C60D2E44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66F8F-2E84-17DC-5A21-DA47E7E9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64568-9052-8E4B-09B6-F5B3BCD8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8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5EFC5-F647-5811-2C24-C238462F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793F8-2E99-1568-BEF0-0990B4837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94865-A2B9-C48F-FF0C-5F1AC5A8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23956-74A8-862F-453E-DD5B5771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E8590-50DF-184A-55BD-4DB02CFF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21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43339-A9B0-F8A4-93DF-4E3BC710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B55E4-BE49-7B20-DCBA-E9EEBE44D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8EFF5A-64F8-4E95-5C9F-1F5DE8C10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8F730-6701-408E-C445-EA1BD85E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69623-C4D6-7327-3C6C-FEE4F5B1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39828-8A3F-6C1F-1EDC-07D4A50A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43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84DE9-97D6-72BE-F617-4A321279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181DA-9569-D724-DC8C-ABDBD51B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82911-6B3C-BC1D-3AA9-DA58C23A0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5421D5-89EA-ECAF-E95A-FA50CF281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AAADE8-793C-08C6-5379-7DD819656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F0D684-5C0F-9E99-7217-91128224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7B8B5F-1220-7FC9-22F8-A169802B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206851-FF58-25AB-18B0-04924FD5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6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B2F5E-B4EF-424A-14E5-BE69B8F0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8548FC-DF2C-95BD-6419-C3C32A08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E1F1FE-1E0E-CE65-86A7-BA87B41D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CCF812-3ACD-7841-7122-443B3C69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9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F6E036-A574-AFDC-5326-9623D9A3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0E72F0-2CCC-1ADF-2A68-B7CD2030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4A9B2F-E9B8-2CD7-8F4E-BB37E03C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0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5FE1F-C0A4-3B8C-9EE9-5CF40223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67A1F-E94F-9DB1-2E35-C36B6CE0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616069-C341-F3EC-481B-BF3236C49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161E33-4992-2C51-108A-0492AA52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A81E2-42AA-D941-E6D0-00B662EF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3DA5C7-D21A-A90E-D1A9-357EBBB8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5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F0179-588C-2338-3C92-D21232A5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E0545F-737B-EC29-C6D2-3E0134E21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9B4F1F-B7A1-7DAE-92FD-55521B2C2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9E9B38-7294-28E6-7208-462782F8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D5893-A392-D25A-BC9A-21F4C909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836F4E-635D-CC3E-DFEC-4BDE6589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820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201372-1498-A1A8-3279-B019D483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487DAB-168D-AD84-6C68-9C2138486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45996-3A4E-9BCD-64A5-DE388B175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065C1-0C71-B664-ABA4-45CD563DF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83D8C-9D04-18B2-93BB-45CAC37DD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16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42" name="Picture 2" descr="1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1009.我要向山举目</dc:title>
  <dc:creator>Yihao Zhuo</dc:creator>
  <cp:lastModifiedBy>Yihao Zhuo</cp:lastModifiedBy>
  <cp:revision>1</cp:revision>
  <dcterms:created xsi:type="dcterms:W3CDTF">2024-03-10T21:17:56Z</dcterms:created>
  <dcterms:modified xsi:type="dcterms:W3CDTF">2024-03-10T21:17:56Z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