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0B7CC-7C5A-95FC-177C-9E6A67596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396F95-6728-1747-870B-A106715EB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BD0F1-84D1-E050-3E8D-BD4A9361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1336B-EC1F-BD3E-ED79-02AF55DF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48C8D-024D-BB66-C431-9D1528CC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89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74526-ABCC-8227-B48C-D33B018B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FF7056-B9DE-DD47-7908-6492B616D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373BA-5132-A2A1-9D35-252BBFD2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52571-41CF-F67D-B5ED-8ABDDD97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66168-FEF1-9C1E-6078-39A6F692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1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35E191-A381-5D43-913A-F8E0CBF9A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4DB5B1-BCEC-D626-F894-0AF5CD545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2C2D0-DAEE-89AF-28B3-F493EF0D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0F7227-CE63-9714-825E-5DFF06CB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48944-C64C-46DA-F535-339A29AB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1688A-94B0-08C8-4489-FF6519E1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4FC94-99E7-870B-151C-BFDF17BC5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20694-5B06-1FB1-F19B-74AF85A0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109BF7-D10E-F33F-069F-12082B23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958F6-1852-46C4-BF86-263EA798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49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F0DDD-4C57-F0FA-0B06-7CA66DF7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574BD7-736E-E346-110D-2DCB95447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A3E6D-77C9-0CA0-A264-60FAD282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0D443-52F8-FB4B-336D-759EEB4B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CCB3C-14CC-5283-E83C-8B8ED145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3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1055C-B8DE-9F06-80E3-7A89251B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9A444-18DB-DE5A-F666-CDA8CBD60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90BAC6-93F3-0D71-2516-5C500BBD9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98796C-65FD-5D9C-8DA9-B44C8DE9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3C3C66-0CD4-F88E-042A-99C7A119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CC9BB4-57B5-6849-A485-4D5C0C4E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79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34E56-E6DE-6F7C-AA9F-1AD3AA4DA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AD0581-0856-804F-75BF-334EFC3C5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93073D-5966-FF51-6215-1D0069F96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D493FB-2F9B-7524-79AA-6CBBB5D42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894A80-29D0-709B-C6E3-C27985F95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BBD445-3444-E1F2-7024-FA4DB3A5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E3D600-896F-2779-1AB0-34D558FE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9F57E1-F395-B36D-2D2C-45E3A8D0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84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F6F93-C5FC-A84A-62AA-215994AF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2548E9-5756-1193-CFED-E5B68730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71A6EA-B7B3-4642-8301-52D8330D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417146-4DE1-5C6F-BA19-0E377DED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73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DA0BE1-887B-C8E4-A1B5-2E4E251E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8B027C-97D5-7083-3F68-0F2CC57B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F9B936-FD3C-D339-5131-E41B4690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50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FC641-F120-24C3-3900-966FD6606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3B790-F60D-45E8-1D4B-69D68DAA1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D2D86D-237B-70D3-C579-59B79627C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AEE9C8-FA79-481D-E2D1-086FD057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4B6D6E-BB29-7C9E-FB2C-74A3B2F3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E5D3F3-84EB-8FCC-6136-330199D3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40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47872-2393-CDB7-3DB9-5C0B4F37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D285D2-02A1-7CB5-11FA-999E2EB2A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3C477A-D804-C451-753A-B08FF11A8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61871B-4182-6ED7-9AD9-D35A25D6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0B8914-A826-3230-B9E0-AA6985FB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A1E21E-B702-13EC-FEDC-C2D3CE2D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7259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1D74C3-393C-6F7A-8836-0182A6AF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0C6BD7-4E45-EE50-7888-73AF6C49B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E4152-DDA8-7D47-7848-AA70768F9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32ADD-1BFB-B3D6-C60C-A9EA4D452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E0C00-94AE-6F46-7EFD-B703192D0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410" name="Picture 2" descr="10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435" name="Picture 3" descr="101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5588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1016.耶稣为友</dc:title>
  <dc:creator>Yihao Zhuo</dc:creator>
  <cp:lastModifiedBy>Yihao Zhuo</cp:lastModifiedBy>
  <cp:revision>1</cp:revision>
  <dcterms:created xsi:type="dcterms:W3CDTF">2024-03-10T21:18:27Z</dcterms:created>
  <dcterms:modified xsi:type="dcterms:W3CDTF">2024-03-10T21:18:27Z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