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EE58E-6BC4-08B3-742E-B5A865AA3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6D1BA5-74D1-6A91-1B1A-08A3E1C58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F6A7F-6344-55ED-F45B-EEE932CD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55765D-D64A-5229-DE4E-1A244EC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DA109D-3520-6D5B-09E7-7174B5FC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5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C7F6B-636A-AD99-35D4-617B38D2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2D3EFC-82B3-3907-AEC6-1E8EFA8C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A047BE-333B-2E13-71CC-D97C3D9A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9B75D6-57E2-EE5A-9EA8-74D999FC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5DEB-1AE8-BE79-E8B9-27A6138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57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EC77F8-FB68-CEC4-007F-57D679DB1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4A39A1-9028-C688-11B7-D409019AD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B762C-D0F8-5DE8-D7DF-0CBBC279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8B88A8-BCD0-F946-C846-C505FAB57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CD07A3-59C6-843B-6AEA-2A61B3F2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87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E6D63-768D-6188-0956-D92CFEF4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3F07E-31E5-EBFC-8997-EDFB667E5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7B473-1A0D-3F15-50A1-C6E426E3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CEAD1-2A90-027A-507B-6D3F1D1A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ADB0D-72FC-75E3-D34C-862F0306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32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574F5-C7C3-BFC8-568E-44518160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0A4EF2-1B9A-9934-03BE-D20230075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9B67F-C4CE-D510-79B2-8668B671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1E9F2-BDB3-5A7E-435C-74548FED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9962E-CF27-FE8A-841A-D8FF2F55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43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A6696-A7E2-0123-09ED-C34616A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15E84-E3EB-4E1C-F1E8-5B1F656E8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E5FE8F-CAC0-FC12-A724-B8546F259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AFF637-EA15-6D27-5456-0CE57C58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25B573-6AA0-6693-E6EB-C3ECA1DE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17114-DAD0-527C-8A37-BC88C1D8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68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C1BCF-2261-A924-02B8-EB46847FA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9EA482-FA01-CAE3-F3B4-52F7EC72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9E359E-9E68-917F-6629-1499CE107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DE11C9-0DDB-CDDB-D89A-59FD3A905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D773E-2E18-2146-C553-A12515B2C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DD8DB5-6614-7959-B52F-AB571DE2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DDDBB5-1D3E-BCCC-3BCD-4853CCAE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4A0633-386D-C9AC-42B7-B836F536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1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E186F-2316-BC4A-15D9-3345249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7E25C9-4E68-9049-9613-388EA51F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8CA868-EE3C-3D76-80E0-F3849D92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BB03A-C0D9-FB58-B870-BB2788DEC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8D9485-7228-8BC0-70F2-892E823A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C9C6F2-6171-2E93-72E4-7CD88F6F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7ED75-9490-8B2F-961A-4446B18E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289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8299-22C1-95D8-4243-F6B86FD1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F21742-90A6-D138-8E63-6A100F1C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FA7673-0164-5DAD-683D-7CC21143D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DBC87B-DDAC-2769-DF74-BEF39AD7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8AE8CB-8FEB-C755-72E8-54C6363C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420BA-8884-B8EF-80B0-39FEAE7C3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04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F41D6-16AF-1E83-2D77-BA9B7D46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744E18-6CB0-FA78-E249-C9E44DCB1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A31D08-5749-ADBE-2BA9-3DA4E83E6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315840-95FC-3E89-17B3-4F04DE49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49116C-5C21-70DD-067F-25252A28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82BDB2-EF4D-74DE-5DE1-22052B04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95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BCBA17-372D-8C60-DB58-1C48AF9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D83180-3261-691C-5A69-DA95A23D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B6C17-A438-AFB6-9229-BBBC4DECD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F8B9-26AD-4C47-8DC7-49F212C05ED6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4C026-D65D-6966-8265-EDEE83F17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40E0-7D96-E121-FA0D-690D0B7E6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8B354-FACF-4BB6-B528-4391BC26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458" name="Picture 2" descr="10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053513" cy="678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1018.靠主得福</dc:title>
  <dc:creator>Yihao Zhuo</dc:creator>
  <cp:lastModifiedBy>Yihao Zhuo</cp:lastModifiedBy>
  <cp:revision>1</cp:revision>
  <dcterms:created xsi:type="dcterms:W3CDTF">2024-03-10T21:18:36Z</dcterms:created>
  <dcterms:modified xsi:type="dcterms:W3CDTF">2024-03-10T21:18:36Z</dcterms:modified>
  <dc:description>
</dc:description>
  <dc:subject>
</dc:subject>
  <cp:version>1.1</cp:version>
  <dc:language>zh-CN</dc:language>
  <cp:keywords>投影</cp:keywords>
  <cp:category>投影</cp:category>
  <cp:contentStatus>索引完成</cp:contentStatus>
</cp:coreProperties>
</file>