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1413A-E30E-948E-4380-E416C10EE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4B78AA-1FDC-F815-DEEA-8033DD139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A5CE8-D80C-9A3C-BC98-41072D0E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D83C7-3508-4E44-CC9C-71A97593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15EA5-37FE-A058-2B6E-D9DC4170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3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4FCC0-E5E5-6718-E1FF-43E2D039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7B3701-3CDE-103B-7A10-651F4A3D9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89D5C-1C2E-C9B3-9D57-99C3923F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39309-8E42-66B0-2791-69A93D8A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C7BE8-E6A3-7943-14F7-E73E0912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1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B24037-02DE-C2E6-94B7-BF7FF9179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F3FB52-EBDF-5D13-43DA-AA0AF2CCF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2F6C9-B447-FB8D-E6E4-ED82B0B4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86606-3DB1-5723-238F-F7C3D173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164F7-78A5-BBC0-E895-94E26417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7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F4611-D4C7-3B7A-BAB7-48CC5778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B9F4C-80EC-708A-B116-3C39EFAF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D792F-54B3-ABF8-7C90-B1E3B3C1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6CC30-A3FF-7B52-3A51-F976CF65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BAC10-EF17-E923-4312-BD87C114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05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31E38-9C4F-A429-DFB8-B4A0BC8D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FC3A5-F5A0-4742-652B-13F29D6F4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86875-C72F-9A89-94EA-38953C23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76FBD-D261-4A13-7F0E-EF84347D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0287C-3D43-B205-BB15-1C30F3BB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1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C59D8-F328-53C9-F637-E554361C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74CAC-051D-D2A2-782D-681822238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29234-4781-DC83-BF1A-20F405596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9B887-91EB-0157-A877-6FD44B00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6B5C1E-20CA-4139-033C-8139C58C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D473E-FA41-4EAD-7247-0AB96199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0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1284D-C0DD-2DC4-6498-1C6A0539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B366C-5DC0-09C3-D3AB-E167DEEE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B08775-031E-0309-E63F-3785B022C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70CBEE-067A-7FFB-3FEE-4EFD42088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FF087E-84F2-CE66-6E9F-B2553D037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0448FE-B667-0899-BDC6-10FEAFBC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F444C0-48D1-4D42-540B-F1208FB4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E13474-0812-37F3-8A00-E5D28D1F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2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107AC-72AD-28C7-1DDF-113D11EB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F220C6-B4CF-5A94-473D-55148C79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874D4D-761E-3F75-402F-813360E0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E386F0-95AB-712B-1D12-2528B72A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FA20D2-8E0D-ED7A-0E24-00779F43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21E00-D990-1CD5-10C3-D04F0F44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18D619-F47D-EC95-74F0-CD5F54A0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3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44515-6859-0D11-4B3C-22E2C7D1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2036B-B984-A85D-661D-2ABB6EF0A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A1CBA-656C-33F8-FBCF-F773D5870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B8C82-E7B8-2A7E-744C-BDAA7A9C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71C21-4B21-FDD0-9226-91C6ADE5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D5EA3-9C70-D35D-0DB1-9565A2D6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16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47E24-BA57-CDFB-1FDE-E72CC5E9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68725D-5546-D91F-C3F5-1FFE2A43C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BACEA4-5B2D-0778-0513-E14254D1F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1A1BE9-6937-7812-4540-F4528A5E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D8132D-9B0D-C56F-36F9-9C0DEBB3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A5FDE-E402-8F17-0092-5A311812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324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89FD42-DA12-D985-FF3B-43EEEE42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823AA-5D70-A003-4BA6-615D880CD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AAF20-69FF-1F51-6791-AA267781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4936-D652-42F0-8182-2BFF6A05D6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0ADFD-BECC-77CE-01DE-7ADAC01CF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55DC5-01E1-0BE6-587C-4FF2C039B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43DA-B9CA-44DA-9D16-A281C3A1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3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554" name="Picture 2" descr="1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1022.有福的确据</dc:title>
  <dc:creator>Yihao Zhuo</dc:creator>
  <cp:lastModifiedBy>Yihao Zhuo</cp:lastModifiedBy>
  <cp:revision>1</cp:revision>
  <dcterms:created xsi:type="dcterms:W3CDTF">2024-03-10T21:18:54Z</dcterms:created>
  <dcterms:modified xsi:type="dcterms:W3CDTF">2024-03-10T21:18:54Z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