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3DAB1-10B7-9CE3-6307-CF59A1C7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42176-B15C-12C9-527D-28C0F8C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9E4C5-6DEF-27C8-409C-60245FFF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5BC4-CB3D-C537-591A-D2B01CBE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793A5-0089-E621-A95A-3C488B2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B734-35E6-34BC-457C-150558A8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56D58-6D7E-52D6-2BDE-324214AA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F5ED9-F66C-30C7-4290-4B03C13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0E48B-737A-EEC7-A67B-51593C7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7F7F3-D215-DC1E-F040-C4E9E22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67D5B-6B59-9EE7-F148-3889C686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1CC24-F354-9E4C-212D-973B4BD7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DA2BB-946F-2281-73B2-67D0A9D8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57E01-862D-F070-1451-0775D4B6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4B55F-7856-F890-C895-1B8EC6ED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BDE7-DB46-F748-AC2A-A9551281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63E-87E3-3825-951F-FB7476DE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674CF-CB4E-1F5D-2294-C374760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4502-A4CD-22E9-3CF1-8176B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91AD-AD2C-3243-CB68-E2FD80A8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6A4A-7D59-DEFF-68D4-E6184F97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DDB6D-1774-FC73-0879-197D10AA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1726F-E6AC-4BED-8B28-143CAA9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E880F-4886-0E2B-5F3B-44AA606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77468-774C-15A7-6AB3-35ADAD60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9DAC-EA24-A449-0C83-EAE45B8B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12CC0-0718-C8F9-84E5-AAD38698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B26A7-0339-C565-48A8-3FEF355A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60726-FAFC-B73E-EEC9-48D9AE35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A21F-2B52-B115-65AD-483C8F5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23441-E704-CA31-50C7-06084DD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CC95-35E6-BDCA-9443-9F030B7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BAE9-2C1F-3703-3CA2-1ECAB8D2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59BDD-7F1C-D994-FFA2-555F6E93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FD242-D0BB-E0BD-B10C-7D5842B5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07F5F-5B06-B5C7-B85E-D5ABDC71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3F25C-1FFE-7D46-056A-A7A3D0E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5AD7F-9D3A-0626-B1E8-402E508D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A4B55-2177-F22A-1519-9FE5C640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9ED7-7F23-4DF7-26F2-C98FB9E5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DA98A-4BF9-76F2-2E3F-D869BA3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EB9B3-915E-8D30-E77A-E06B02C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020EF-9DAB-FB7C-6B6E-058B258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5D009-39FB-159D-D8A1-CBADF7D1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16C52-A33E-BE81-3C47-A8B313F8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6E932-36C8-4A2D-648E-FBEC53A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CBCD-7D5F-AC81-363C-A314DEF2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2EE92-0734-22BA-6D92-5012424D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C2DC5-4018-7E29-E0CD-02F84B75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5AEA8-B769-B352-3F09-B6BE133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2D6A1-2ED0-C2A4-73F0-4DDC3E13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29FD4-452C-4916-07C9-0452718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4005-AFBB-DDF5-57F6-4EAF75F0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AA8E3-1478-B8EC-4E50-92DD815A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10095-817E-90EE-D1A7-FE6FEFBC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87E6-E58E-31CB-FCE4-36B09146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81D17-1665-A1DC-A22C-B7F1F40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89840-D5B9-0721-A7AC-6F0B79F5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880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4D82E-BBB3-5ABC-EF23-07DD117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06CB1-E56D-0DB1-F905-5BB8B08A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3E602-2FEC-C101-B053-F1EB0CD8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247B9-8CA9-5AC5-47E5-EA1A63FB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0C314-32CB-A65E-8EE6-3752904D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78" name="Picture 2" descr="1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1023.我知道我的救主</dc:title>
  <dc:creator>Yihao Zhuo</dc:creator>
  <cp:lastModifiedBy>Yihao Zhuo</cp:lastModifiedBy>
  <cp:revision>1</cp:revision>
  <dcterms:created xsi:type="dcterms:W3CDTF">2024-03-10T21:18:58Z</dcterms:created>
  <dcterms:modified xsi:type="dcterms:W3CDTF">2024-03-10T21:18:58Z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