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5CDDE-F2DE-C47F-EC9C-CA08179C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843DF-56B9-83C1-EA44-D7668C0EF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3F44C-A1B9-05FB-6C86-CDF8BE8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0CD44-A281-92F4-7A00-C32F088E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37B2B-2896-A224-86E3-2629DDF2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1BA7-1C0C-D766-9185-69574B0A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6F146-0D24-2A2F-440D-2434AB20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6E865-0A35-25D7-C67C-712A161A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E2887-1154-F758-2925-15EC4860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EBDF-241C-219D-C34E-CF8C695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9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81F4C-C38F-3BE2-80AB-DBBBC4BF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F79D0-701C-6F8C-F9E9-449958A2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364D9-E7EA-FD05-AF81-3A34AB9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8962-D7CC-CCF1-6021-5433611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2655-40C0-AEEB-B052-E2876198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77B3-2551-2284-5D33-23E27F9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8D51-F7BC-F8B2-276A-1734381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30AF6-764E-053B-F3A7-4F42ACD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EA696-8F77-B2F4-25A4-CDADDA1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4268-262C-A347-7323-8D69A3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C77E-A2C6-9170-92A0-7D66B20A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2D49-4184-07F5-FEAB-6013C373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51F00-CD90-59A0-4CD9-24A7868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68C2-2875-E5BF-4798-E4693E45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47A29-D9D1-1AA7-0E1E-B923501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06DC-9432-4921-1191-FD20C0F1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9946F-E8A2-A04A-0B3A-C9643315C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37C67-EFEF-C952-B488-2D728CCC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53EBA-ABA3-195B-A909-71D03994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CD997-3191-88FD-1332-2FCB097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BFA3-1F4E-5FCA-70B1-266D376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6CD4-2A51-E652-BF11-4A84734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DBC39-1143-5B4D-AF1E-1D0D2E14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3CB41-6742-6D3E-9916-B5567658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EC9C-B227-BE67-1B1C-E73CA80C9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2CE3E-C66B-0E97-1948-60B58B3CB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0E468C-D9B0-B46D-C550-D2447F24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9F027-3234-9E98-D230-6F0A601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28588-67E9-55F8-92E0-8AE04D9D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877FA-97C8-B9CC-52CD-AACB284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73D2E-AFD5-4331-2E2E-5CBB48B0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3DE90-ADBE-710E-5675-74D2464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239B0-A843-70B7-0CB4-3E173E83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1B95A-113E-D644-331A-11A7248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DB3C3-B578-6576-11AD-0AF8BEB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37268-E739-DF45-77CA-6455250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9174-7E76-DA2B-7554-4446A49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5B501-C212-904D-5F7D-5CA99395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43B7F-C26C-08D7-9BFA-D6FB2BB9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EB0B0-9995-D322-E662-E5D82BB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EDA0-71BE-1242-F587-6667CF81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437A-E430-062B-2271-E9A7591C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83FB0-F7AD-4473-2035-8F6DEFC9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C74DBD-FB6F-22CE-F1E4-346508CC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F8A0D-9506-5E0E-D8FA-42BE194B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4C5B1-99E1-2C55-EFB9-2856A640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2DC1C-3BEE-AEA5-6C83-5BC7687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87DA5-ACB0-CCD7-A91E-82B55C47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4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BFBF1-15A6-4FA7-571C-C3764C13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FD367-5E70-989D-C802-DE61E3B0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ECD5-25F1-F8FF-A7E9-85A93F96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DBDC1-D07A-835D-5E52-750E214C5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D7C5-8FEA-328F-B00B-24B968228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 descr="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1024.十架不会重于主</dc:title>
  <dc:creator>Yihao Zhuo</dc:creator>
  <cp:lastModifiedBy>Yihao Zhuo</cp:lastModifiedBy>
  <cp:revision>1</cp:revision>
  <dcterms:created xsi:type="dcterms:W3CDTF">2024-03-10T21:19:03Z</dcterms:created>
  <dcterms:modified xsi:type="dcterms:W3CDTF">2024-03-10T21:19:03Z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