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0A9BD-C247-A348-3049-61F01EBE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65D2C-1C14-5D6D-8590-B9881A26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51B3-2288-2561-0348-075FE0DA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8825-8125-A82D-0458-9A158D3F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2D8B-801E-E831-5E19-791C11A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0054-B1E2-B128-5F0B-84D065E8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8E15-CAA9-9950-B742-9627FFC2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F05E-8368-147D-A9B3-396ADB4F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90CD-646B-B29C-7854-6A9E89D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D05A-CD04-D28E-1A91-FCDA035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1F4CF-56FC-07A2-561E-5E9E4854B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B4C5F-5A9A-3E17-8F37-4CBB2711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4CF2-2130-69DA-4F1F-54077CDB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6CF4-3D14-1116-FD91-E8BC5AC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5FA9-F542-A4B8-A50C-C04EB185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2C50-E796-53BC-DFA5-D16D1062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924DE-0614-CB74-0A72-F8C5EF55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5519B-4443-F85C-1A2A-D8F9635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1836-D60A-2A15-99CE-C522733D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3110F-6A19-A02F-3AF5-ED3CADB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1F9F-5F7C-27C3-1871-77B0EE8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D2B-5FD0-3B94-233F-717055D3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0FE5-9594-88A4-5AE0-FC16FF5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E8147-E0D7-57E2-39C6-982BFE2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FE4A9-4F61-1C5D-433F-A4BCC9B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7E12-051A-9B98-40F8-D77F034A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11EB-0277-6D8C-A598-3DC11AE9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6193-B8BC-62E5-5B53-8700CBAB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FF949-2F24-4449-CEAB-54C97010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BE165-4DA6-013B-EE46-AD41D90E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1C8DC-58B7-D694-27AB-BB9C80D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18D8F-4744-A844-8744-9819608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2E32D-871A-D8AE-8D15-E5A0EEBE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C39F9-5DBD-950E-885C-58CD2214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C94E8-6220-5419-9A2F-21BD21B6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2195B-3AE1-B7AB-82DE-F05F1F5FE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33DED-D93F-2EA7-554E-48B30BED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0B93F-292B-59F7-D436-4C4B1477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17FA8-21D0-6A98-5B2D-E3ADD1C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C371-2490-BD5E-B36B-C0AE580F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217E1-C20F-27E3-F247-B0DD7F27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7D5B2-A72A-3685-BA64-765D6A7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9162-A32D-3D5D-7F48-2C65C85A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72981-15F9-E179-599F-63122CA9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CB951-71E6-0CDC-A4B9-6AB29E55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CB576-AD18-E465-2055-4A849C9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D190-F970-CB76-CE5A-7BE57D2C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A6526-2EE4-B768-DBD5-4A558722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58A5B-0F06-9498-A4C0-D622CE1D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9C8E3-5E44-89D5-6A31-331F4C41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BD275-1514-164E-650F-407D608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B2985-1B59-AE87-3A4F-50D88A7A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E0F9-6F4D-6659-A6FB-D37500E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3E62F-3211-3EEB-F685-E603A06C2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1A449-32B5-F2E2-9AA6-4688BC4D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89109-222C-52BD-5FE0-C37E52C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A4332-B3DB-9946-A863-76FA11C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56E6E-65F3-ED43-060B-52D8D70F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8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A5E0-D35B-A5A3-8544-F80C6E3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FB3D5-BB99-7C6A-92CA-3CE4CD1A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F8AB4-3DA7-75FC-16E2-C9CD247C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DC9E-B4D3-EEF5-16A8-DD3FCE356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7A714-1393-DFF8-7937-634FB235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626" name="Picture 2" descr="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651" name="Picture 3" descr="10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51652" name="Picture 4" descr="102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1025.神的心愿</dc:title>
  <dc:creator>Yihao Zhuo</dc:creator>
  <cp:lastModifiedBy>Yihao Zhuo</cp:lastModifiedBy>
  <cp:revision>1</cp:revision>
  <dcterms:created xsi:type="dcterms:W3CDTF">2024-03-10T21:19:07Z</dcterms:created>
  <dcterms:modified xsi:type="dcterms:W3CDTF">2024-03-10T21:19:08Z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