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702B3-CE81-491D-F7D7-3B867BEED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FA180E-4C14-332A-7021-1E93DFC6B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666426-3783-7F57-E995-1FE1C99F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2EEE-016D-4C51-BA3F-5B58EF0ABD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30EF54-C1AE-8052-749C-417A92941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5A9F5-A437-E4D8-2D9A-EC0E12C7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EB1C-A3C5-40B6-A376-4FF81C39E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56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36E7A-901B-9B15-DF3A-005C17E4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037BEF-3FAA-1457-1352-5547E2E33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7436B-F0E7-7295-8458-1EFA520B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2EEE-016D-4C51-BA3F-5B58EF0ABD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F38157-9118-D42B-6E7B-703380CCF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A45C3B-9823-56F9-B758-224FECEA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EB1C-A3C5-40B6-A376-4FF81C39E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71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7903A8-54C9-2D2A-8EBF-B6B26B211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0EAF00-7DE1-C6DE-DA0E-C0DF02289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8D7869-B852-E330-7C35-BECC22276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2EEE-016D-4C51-BA3F-5B58EF0ABD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DD1170-B2A5-8FD9-36F8-417FC62F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122A9B-CDA5-5F17-A9A4-26C5C95B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EB1C-A3C5-40B6-A376-4FF81C39E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63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26EE0-CD96-F7F1-FE83-5FCA5C46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50D9CB-BE2B-F43C-1300-64D6005CC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BB39D8-16EC-589B-6AF5-8CAF65FE7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2EEE-016D-4C51-BA3F-5B58EF0ABD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DC8D2F-5BA0-5C8D-6C53-E74B677BB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0166E6-7CEE-8F03-339F-6A9698207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EB1C-A3C5-40B6-A376-4FF81C39E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75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C64DF-799C-983E-D118-65C9E933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9944DF-1280-CBD5-7FFC-D32BE5446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C139D8-C543-4510-6D56-2FB343662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2EEE-016D-4C51-BA3F-5B58EF0ABD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D46761-9753-EA7C-EA9F-8063A9C2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B33B1B-8E33-02FA-73D7-6DD50FF62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EB1C-A3C5-40B6-A376-4FF81C39E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91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33136-FE0F-0214-2632-28D2B5AB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307DC-01E9-F166-854D-BB622B71B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7C8B59-97F6-5F5B-4485-B5D4C4E64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F45545-0FED-44D1-E29B-76BB4BE70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2EEE-016D-4C51-BA3F-5B58EF0ABD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27444E-D2D3-DE1F-021F-92C41131A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2B477E-131F-E4EE-3D94-B92C4E5DF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EB1C-A3C5-40B6-A376-4FF81C39E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30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6AA90-A7BA-2B26-85F8-32584C083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CEC7FC-F681-40A4-2BE9-573762879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C83BA5-5CD4-C31A-01E9-FF7390BBD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6D254F-AA22-74EB-203F-FF525133F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728013-7DAA-473B-69AE-B0D34CEE9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4AD5CF-9773-F89F-0E87-B66299ABD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2EEE-016D-4C51-BA3F-5B58EF0ABD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3041A8-45F4-F0E4-D04E-E08AD555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8281B9-2BEA-87BA-F68B-76D34970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EB1C-A3C5-40B6-A376-4FF81C39E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41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5B234-0942-7A54-3E3A-18030C14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BA8F73-B950-7073-61EC-AD392BC0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2EEE-016D-4C51-BA3F-5B58EF0ABD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6A4CF1-4C78-3599-8780-0024B0AB8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4C4341-878E-E84F-7208-CE1F0C89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EB1C-A3C5-40B6-A376-4FF81C39E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05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08BA3E-9ED5-EF27-18B1-2CFA7280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2EEE-016D-4C51-BA3F-5B58EF0ABD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1BFC33-90C5-ABBD-2D99-F2D7A9EB7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47D105-3416-A143-C955-BF1C502C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EB1C-A3C5-40B6-A376-4FF81C39E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32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93300-F333-00E3-697F-D8FF5CCC7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50CCD7-5685-0CAA-B8E1-EAC6770E8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511DF3-8E8B-4C78-86E5-63782894C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D30FE1-BABA-C72A-6FC2-385E46292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2EEE-016D-4C51-BA3F-5B58EF0ABD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6BAB64-6CB5-2ADD-6767-B948BD4E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0F4DCA-CB42-07F7-851A-5C80E43B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EB1C-A3C5-40B6-A376-4FF81C39E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25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1A013-721B-FF9B-BFF6-521A3CBB4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F02C79-4AA0-4A34-CCE1-4A6D95AC7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EBADDF-DFDD-537D-713A-3455CDE3D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3DF2F4-9E0F-2AA6-07C3-394323E8B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2EEE-016D-4C51-BA3F-5B58EF0ABD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F1EDCF-42DC-7058-F763-F4E69ACD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EB0BAF-D65C-1BF5-7696-FFA4C0AE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EB1C-A3C5-40B6-A376-4FF81C39E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2420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C0AD8C-473E-C0AC-1767-E7365A60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F31A17-3958-E661-C5D9-32F73A6F6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2ACEBA-1D80-7CB5-1F15-05E70EF0C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32EEE-016D-4C51-BA3F-5B58EF0ABD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CC9AA9-EA91-73DA-1DA6-A09D1F27B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F23EFF-18D0-2A76-EB81-A08B299FB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5EB1C-A3C5-40B6-A376-4FF81C39E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64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1650" name="Picture 2" descr="1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2675" name="Picture 3" descr="102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1026.主是我的牧人</dc:title>
  <dc:creator>Yihao Zhuo</dc:creator>
  <cp:lastModifiedBy>Yihao Zhuo</cp:lastModifiedBy>
  <cp:revision>1</cp:revision>
  <dcterms:created xsi:type="dcterms:W3CDTF">2024-03-10T21:19:12Z</dcterms:created>
  <dcterms:modified xsi:type="dcterms:W3CDTF">2024-03-10T21:19:12Z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