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EE814-E585-520C-94C6-74CEDE375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06CF6F-86D7-E561-673C-F01EBE16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364C3-EA27-00FB-9BC5-200EF3AD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FEF8-CABE-3876-676E-784AACDA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BC15F-7C8F-3DD4-006C-1256115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A6C7-F18F-9AE2-DF6D-6F4DEEF4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064F7-0686-FD0C-8769-493EEDF0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53BBF-18CE-B07C-8179-B3A99B84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989EB-1691-2A28-0F13-82A84C45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6CF0D-E24D-A3E2-4A32-1C769DD5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FFD38-C42D-38EA-75A5-D80006E06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7AD81-11E3-B473-ABE8-F2C97EA2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A2ED-AE68-0F06-D957-1E0D9F67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C3B25-E798-4088-B972-6A5DCB2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1E780-3CAB-58BB-74B1-F76084D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6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E2F5-8DB4-F8C2-A4E3-9921C9C5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B73E-F5B0-917C-F294-F86D832C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B5EC-37EC-5252-E0DE-CC6108B8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17443-89A0-528D-F994-0CD38F4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50D07-4E80-CF62-247C-50ECDABA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5959F-8916-28F2-FE11-A72A6E07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1F68A-AF75-71A4-AA01-483295C62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6363-79EF-B461-42E0-BA4390C3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A1304-8DFB-4E7F-24B0-D0337709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D37E2-C35E-275F-32D7-7A426EA6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DFD25-256D-2A77-2297-786C8108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C7EF-CBBD-4C1D-724B-CBDE5773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A402F-A87D-FCC2-7C1B-2E181958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75DE-FC86-3775-CD2C-6A566CA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880F3-D45B-A661-02A0-4A9D4D73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0FC4E-AFA0-8AE8-8503-7B83A993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DDD7-AB11-4A52-6051-78740C43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A9E15-0ACE-1D85-AE13-E1873A04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B2681-E233-4229-0058-9E6C77E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767D44-2B8A-D615-64A2-8AAF97E99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E055B-22FB-3180-ED36-2B556E8C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CA1B00-32B3-F884-C514-ADC9EBE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53A48-99D4-BF04-0DD1-004DCDF2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0A56E-2AC3-D0CC-9FF0-C21A20AF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F0A58-15B4-6A5A-F97C-5877D1F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CD6C9-53BF-5720-018D-137C9B41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B36F28-C391-3AE7-6992-9C205B7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0D435-4EF5-8A92-9E9B-7EB24763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4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EA568-5628-B159-E53F-88BBD669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510254-6E50-6645-1DF9-BA97A66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EF1E-06DB-0672-BC0E-70D91E84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E858-5D2E-591E-8F23-39B42B84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373DA-B35B-F77E-76AA-1845E2C1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A35E2-E3E9-9DBA-8E55-A7FC53C01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B2C5C-55B8-5DAF-C7CE-26E5048C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02842-E5F4-9742-2AF2-CD01147D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5149F-974D-8ABF-8A18-53D27B51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C035A-71FD-231D-49FF-2FD05299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AFFBDE-FF94-45DA-F396-47ED134C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2ABEC-FCB9-196D-25DA-1D821D2E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6A042-731E-64EA-434F-A7CFCFD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E33BAA-F512-51A6-C9FE-59FC7BE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4BE34-ADC0-4B8D-3D1C-36579373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337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19A1B-0342-A6A7-E627-FC65ED37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5526B-8E5C-61EC-D518-092B5EEF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0589-EFF3-9550-816E-515186246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E83F-27FD-489E-9F8C-F8E6B28E53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8F20C-ED9E-BB3E-0AD3-357FCDF1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FFF1F-C856-FC14-BFD9-D7FCCE90E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DA7D-2BD2-403E-B875-3A4FB8539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22" name="Picture 2" descr="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1029.耶和华的膀臂</dc:title>
  <dc:creator>Yihao Zhuo</dc:creator>
  <cp:lastModifiedBy>Yihao Zhuo</cp:lastModifiedBy>
  <cp:revision>1</cp:revision>
  <dcterms:created xsi:type="dcterms:W3CDTF">2024-03-10T21:19:25Z</dcterms:created>
  <dcterms:modified xsi:type="dcterms:W3CDTF">2024-03-10T21:19:25Z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