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761B-0049-6DC9-8C58-D4690F075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DA57B7-9156-D5C2-836F-08E18E779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68BC-1F80-2AC3-6D57-5C73BED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5DA5E-67FA-D167-D281-4099BA93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E7049-D1F0-43E9-1F3C-13CA242F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33FE3-5537-3FF4-C555-F90B0181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49C53-7694-8F4E-7137-A111FD76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CACD-CBCB-E638-798A-D26149C3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A94BD-E00C-CE3E-80D9-DC50A954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03A70-E322-9073-6492-23AA79A8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7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A6977A-D537-4EE3-3D3D-268C82667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4385E-5061-C86A-8768-2F28620A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F9587-9A6B-3CCC-1521-1F6BF924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C4AB8-8A58-7D15-419F-F4B1A3CC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BB37A-5965-078A-BC81-86A96C5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7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83BA-F323-7333-5425-5F740DA7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2FEFD-A48C-17AD-2163-4B9A57FD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F2593-DFC2-69FF-0FFB-34B9A6AF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F0E3C-944A-0409-46DB-DB042925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38671-5F3D-1446-5777-642EF9DF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CE0B4-FEB0-8330-F1B7-93AFA099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D3C6C-4004-E8B8-E4DC-E781B0B0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E64DD-E06E-CEA6-327E-EC69AEA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6ECB1-FC7D-7CA0-2FFB-CC4FA8A3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F3DD-C7F4-86A9-44A4-F7DE5633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5914E-D668-746D-B6A2-94E2ED7C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67837-0F0C-6590-74B3-E9402376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A824D-5590-CBA7-0B93-2D904EB5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FEBD2-D071-AE07-C3B5-0CE15C79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C24C9-A899-72DF-1546-BC902D66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F73D8-162B-8621-1C41-2160196C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1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A4EC-B537-C7A6-A2E6-986A7757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F8203-0119-0672-0B7E-97D91B0D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A1406-059A-2D77-6FB6-DC18E12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A493D-039F-6A06-72FA-C722403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F13641-4F24-7638-252A-F5348782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9A5BD2-D77F-F6B2-297F-9F29E04F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9743A-9B10-DB2C-C52F-9900AB0D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FA66AB-1DE2-5F6F-A3FF-8362ECCB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7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6E015-C8E9-43B2-15C1-A7AACC41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81B27-55C4-1F62-CB9C-629C7725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59461C-3F3F-FE62-C0B3-43297D1A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3DAA3-A54B-939D-95CF-C340DFEA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086F1-71FD-52E3-7217-F4B34053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93C909-F1EE-C66D-D06C-1A25A60B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FC6F1-06F0-D0BB-86F8-E951E945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2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ADD7-EC1E-00FC-96AC-9F82C63C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6946D-B306-85FA-2B3E-E638280C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F1434-1FE2-DD33-B3BA-6A2CF24FF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65E8C-FCD7-3557-5F03-CB57EB31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541C4-6089-12A5-FABA-197D5CA1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6B096-D90B-C08E-A6C7-CA896DE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E309B-DDFE-D50A-6568-EDB33464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64ADF-5E52-2BD4-C3F6-42826A792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9818E-8DB6-33EF-A958-96CD17553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16E7F-D9A1-8ED8-A0DC-277B4585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A0C1-713F-C09D-2EAB-BCFA53CE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6C312-DC4F-6481-BECE-D42CACEA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0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A33DED-3D5F-0494-BE63-9B008026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2723C-1C41-4BE6-4643-66919A807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4B94D-25F9-00EE-EC18-3BF1FAFD5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E699-FC38-DDEE-94E2-F74518398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E422B-7E3C-56ED-A959-361D29ED8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6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746" name="Picture 2" descr="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1030.奇妙救主</dc:title>
  <dc:creator>Yihao Zhuo</dc:creator>
  <cp:lastModifiedBy>Yihao Zhuo</cp:lastModifiedBy>
  <cp:revision>1</cp:revision>
  <dcterms:created xsi:type="dcterms:W3CDTF">2024-03-10T21:19:29Z</dcterms:created>
  <dcterms:modified xsi:type="dcterms:W3CDTF">2024-03-10T21:19:29Z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