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9C574-7385-5444-4600-5B61DEF8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92917-5718-31D9-B31D-1BC5D4FF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F290E-895E-A00B-F11A-3D5223DA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FA19-7FEE-2E43-1BCE-51F02E5F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F6392-0E36-AD9B-754E-676F9A8B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2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75AFC-66E3-57ED-4687-31DCDCE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722E3-20C3-D057-A2EC-DF1AAFED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5E82F-63E7-BC8A-1B1A-0217117D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6E-65B2-EBA4-2E4C-3E64171B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DEC53-BF60-95DC-43DE-BE184437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3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C6269-9613-7241-45BA-3BC6799E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778514-7D93-0873-F928-909A583A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9F032-8547-2A34-8F6C-07250F74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957AA-C584-AB77-9950-2E48932A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630BE-7B11-26DC-01E0-1F6472BE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EA0EA-C9DD-245F-E009-31D1D6B3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AA877-A4A3-2844-6B8C-3519130A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0118-C5D3-8A64-19F3-0D84F03A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E2FB7-87D0-2981-9FEE-A464A6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05BA9-184B-BEAD-2CC5-F36EF8E8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2A8F9-8B62-7009-E51A-30B8B139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E89C-B2CF-85ED-3D77-4B7784CA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D4BBF-7EE4-ED4F-6CEF-A38B4B0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D4402-793A-1BD6-9988-8F360457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FA857-A593-47CC-C3C7-D715B444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75132-8A1C-40F6-CDE8-28642531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8CF49-0A73-64BB-A090-744F43027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AB0CD-C249-D04B-8DDF-DEECCA85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C2FAA-4850-06C0-1C20-412A44DC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05E83-52CF-31EA-8FA7-B40571EA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DDCEF-F1A6-C475-18D5-EBA3363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8016-0DE0-C518-25F4-E814D98F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0BAEE-5219-580D-8FE5-AF775CD4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A6DC5-8C5D-9F92-CD63-8ABB94C1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FEC143-1ABC-A6F3-1E36-9A4C9EE7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FC591-3DFF-0F8B-38BC-D7CB399E7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3EB4E-AC54-83BA-673D-79C9D84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4A9B17-766E-43CA-808B-A39AB34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444165-748E-2AEF-0A72-5C9B68EE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8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406D0-A3C8-80CF-991D-B55216F2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B0048-6992-2258-6BDB-9E33F3DA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CD1FCC-C0DA-8588-F2E4-3253BC94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91B793-DFA1-D9B4-15D1-BF41D2F2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C3C9E8-E411-572A-C10D-213BF795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BA80D-28D3-0C72-248D-D0A86E56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35514-35F2-3B8C-BEFB-32836B6D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0CDA8-D058-22A9-D749-2F484E61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DB0-31F7-FBA5-38F4-48D479B9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4E056-3D4D-3867-1E92-D78EC9A99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50377-A5B1-4A31-FAA0-F57EE62E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9D045-EF19-542E-E320-321DB38A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EC0B-33D6-6E7E-6DB0-C8CC6C23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D714-9B38-4802-4D02-9CF59C0F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67D00-63C5-C47C-CDD3-A60D6B25D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7F353-94F6-CDFB-1D1A-5883EB35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95279-DFA5-4C94-67C8-AC0259E2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E3FEF-1307-B3EE-804C-7D48F97A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9FFA1-61B2-A0D1-73A2-2CAB2CEF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32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63D95-BA64-DB44-B1CE-9CF097C2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BE240-ADD1-5068-4C07-6A746162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1BB7B-EE1B-08C0-008F-347C3D04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0F888-AAF6-8945-E3BC-F7F050749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06AC3-7495-B575-C44F-AE558E0AC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770" name="Picture 2" descr="1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1031.神的旨意</dc:title>
  <dc:creator>Yihao Zhuo</dc:creator>
  <cp:lastModifiedBy>Yihao Zhuo</cp:lastModifiedBy>
  <cp:revision>1</cp:revision>
  <dcterms:created xsi:type="dcterms:W3CDTF">2024-03-10T21:19:34Z</dcterms:created>
  <dcterms:modified xsi:type="dcterms:W3CDTF">2024-03-10T21:19:34Z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