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062B7-F5C0-B1D8-5B64-F114860A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64EBA-147F-8A36-C35B-CBBBE39A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DC5C-BCD6-EF3C-6799-6241F57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A5A1F-D8FB-0862-E21B-A0D49B6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AF3CC-3743-69F3-4691-2090E31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D6F1-EE8F-802B-6389-109269E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5C4A8-BF3E-83F1-106F-35AD3CF9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4906-B8C8-88E2-D61D-1883200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861C-967A-A3CB-BAF1-848FC55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0AB2E-88FA-A38E-102E-D45FBE5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F2AAA-75FE-BDE9-5AEB-2E6F8EE5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AB1E2-8C2B-6BD5-CFF5-0A7D2899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3839-F457-8F9E-BBAA-1DBBBC0A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2BDF4-EC1E-33A7-BDA8-637F800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8A644-8783-224F-3E5C-2F1056AE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BB3B-9BAE-0169-F42F-DA6C51D0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CDF17-008F-0E32-63BB-986160B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22302-191E-17B8-DD9B-807ABD4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E812B-3CFA-2BF4-B7DE-9E5618D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F480E-19C9-281A-5B4A-9951DE8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3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C73B-D6C9-6D5C-18F8-47A2C85E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F5602-1557-CCBC-440F-C6DDDEF6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717A6-AF97-E91D-E6DA-8AAE2E33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00AFB-9F01-50BC-6300-90F5E02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31F44-E869-5D6C-E529-A91FA1B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EFC9-74F1-00E1-70F3-7C6B99B9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263F2-FC1D-F052-DD13-96C50960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95FC4-8175-5C78-4E91-2AC1090B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22EDE-CCFD-CBBE-6EAF-C0F301ED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D8DBC-70B5-4DF4-D5A6-1DB4E4D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F0998-4D0B-11EC-6CF5-E90E2B13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7AC4-3690-7C9C-F0FB-06542C08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4EE76-0C7B-5726-2644-7D938C98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093BE-2808-BA22-2216-385C6F74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D8440-8043-68B2-9954-3F7D8A30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8FB99-8A6B-B451-28F7-53A9A8DA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2C664-FCE7-AB16-965E-6BD5F029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CD622-DB13-FF31-31D7-1B5FDFCD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D5D87-2F27-7723-94DB-68105895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8878-7D69-A371-4A75-E09B6885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B4E44-E455-8207-DBA5-536B9F9D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7A9F8-DE24-BCFF-51FD-04B08B7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00E93-1B06-D241-2A4A-F3624FB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3BB7E-A3D7-3176-0802-4132A78E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5E1E6D-60E5-875B-3896-4474128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ACA66-2094-F0F5-2B39-712767E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5BE4-5407-4905-4B7C-ECFEAA3A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70E25-A893-3802-198C-6A830B7F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1BB3E-7472-AE56-DBF6-B9D0A95D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3922-9158-7EB8-AE60-CEA0BED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A4D5B-5A71-1FB4-4835-23ACBD02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DEAD7-A2CD-78F3-5351-89CCDFE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5797-071B-BE45-5725-A89E1BA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5EEC7-A7DF-564B-A0C6-153ADF5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F82FF-F756-BB39-F172-CA03B623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90313-0269-F6CA-0BAB-062D3264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DB896-DD46-D756-6D71-1F82137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EBB9C-8F80-69BE-5C14-BE4DAB4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56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48CE2-F014-1483-1EC5-6AAED013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4CDC9-C987-F9E1-3099-D1A1EFDE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7C75B-C09E-3839-D559-D26649EB0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8FB5A-9436-9D21-6A03-29712509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2501A-A536-C0AF-DF10-097321DC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8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4" name="Picture 2" descr="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1032.跟随我</dc:title>
  <dc:creator>Yihao Zhuo</dc:creator>
  <cp:lastModifiedBy>Yihao Zhuo</cp:lastModifiedBy>
  <cp:revision>1</cp:revision>
  <dcterms:created xsi:type="dcterms:W3CDTF">2024-03-10T21:19:38Z</dcterms:created>
  <dcterms:modified xsi:type="dcterms:W3CDTF">2024-03-10T21:19:38Z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