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D3A1F-BB60-1C3D-5A09-0874485B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24EE1-CCF8-1864-C305-501378C95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0DA4D-6F1D-1E4D-C393-F201C509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5FD8E-BC46-F75C-62A0-986AC06E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42133-C357-37C4-AF62-AD8F197C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7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2D7DC-0E61-5359-6E2C-0734B8F7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33CEC-265C-6AEF-60B9-BDA7094C7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BC6D3-8979-FC53-5EBE-99537367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07DC3-9827-8DF5-780A-00691127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12CA3-EF0D-35CC-FAB1-76A543BC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4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88A9F7-3DC6-5D2B-F39D-FADCB55B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BEF199-3672-41FD-A437-A198E815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307A7-0535-1F7A-B10D-1478492F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BB5AA-7A99-B8B4-D83C-58063102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499ED-3B3D-08B9-C8E8-21BE46D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966A9-C303-40E1-4E96-73A29FFB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34E34-3ECA-6273-5729-16498125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A46D5-C41C-F6B5-17D1-BBF6963B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9790C-C005-0FEE-5C09-18BA21B5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7DEFB-6484-CC6C-53B5-D9AA58E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24371-D379-0F8E-5171-FE8E80E1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2ECD1-B9EC-9E06-8356-8E882B21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E9DB-DF6E-2DE4-1722-0C60A802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B4F31-6100-EF3D-1AE2-A5B19521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DABAB-D2C1-0B80-B137-9CEB700B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2E5F-6818-98B9-E3CA-197133E9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244F1-0742-12F2-8F31-455F454B1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225BEC-1980-BC5F-8037-AD72AE12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602E8-B399-A5D9-7C85-35C5E9F4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0307A-AA77-81A0-177C-249AD630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A0E63-D596-E559-CD51-6C90E513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7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17E3-DE52-40FC-0FE3-DD49729B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5DFAE-08BD-E971-E3BB-7F252B85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EFF36E-FC5A-4273-0C30-25A17970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197FE-140D-2719-C350-B8FE2F539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18295D-0FFD-B5CF-DA12-A71B31AD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2000C-2B53-40FE-A3D3-3000F98E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9C0E0E-B72D-FBAE-0977-50B54652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580DC-3D0F-1D03-FCA3-0543AF4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558A8-5D5A-108E-A32D-04603570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8927AD-9508-5079-5335-44B4E8BD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F1E63-77C4-87A5-2E6E-44F6EA8B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5A81A2-A330-4FCA-54F1-03C1B5E0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4671A3-54D9-2933-3B0B-BA0BBD51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E7B8A0-FF72-DA2F-0852-B97530A5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73112-22CB-8B06-0955-82E98C0B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A9081-0E68-1A64-6E23-E9C13B6B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2C36C-42D7-D6E5-D3D3-6417CCA4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5CF06-2404-8364-7AE1-082C7214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377CD-CD6A-3027-7D6A-9D82FA36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0AF1C-29B7-C7FC-F07A-BF365DE2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3D50D-AC3D-9B51-7129-8B616699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2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91E6E-EA5A-1532-0870-C39D393B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EEBA4-A31A-9853-3234-3BC6463C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5614B9-FBF6-F883-9825-B38A92E00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2665C-9ADE-DC81-855D-8E94D539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87B5F-8A8D-B118-3A03-DFC8ED97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7315F-4EC4-2B40-A2C1-8139D2C4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920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610AB-5248-CCA5-3514-F732F7C8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5C1FE-1FB1-B46C-962F-6935BCD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8DA5F-53C4-D7B0-C119-37264D176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916B-160B-401B-8E0C-4F86A833FAC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90A31-24ED-CE5C-7E60-C62349391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18037-C856-AD74-2F6D-D27043672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A72B-3712-4D83-8C78-1F5F04619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914" name="Picture 2" descr="1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1037.主说复活在祂</dc:title>
  <dc:creator>Yihao Zhuo</dc:creator>
  <cp:lastModifiedBy>Yihao Zhuo</cp:lastModifiedBy>
  <cp:revision>1</cp:revision>
  <dcterms:created xsi:type="dcterms:W3CDTF">2024-03-10T21:20:00Z</dcterms:created>
  <dcterms:modified xsi:type="dcterms:W3CDTF">2024-03-10T21:20:01Z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