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3834B-8EB9-9F57-809F-DBE57A495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AE216A-5E72-DC94-1971-B4FFC24F3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5AF11B-8961-75A6-E3B5-373D5D1D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9FEDF-A2EE-3E9E-8D63-7B60EF9F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E0BEB-77D3-E32E-38AA-3CB1018D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19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0B0A1-64CE-A8B9-3674-EC9D9E4B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2BB1E-2216-EC29-12AF-F1DB8651A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C6513-A5C8-A44B-2D44-9CD44092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7E970-777F-C77A-066B-231CAF34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3224DF-D9F6-7184-6AA1-131F27E8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65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B7F330-C3B0-21DD-CED5-86AB55745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F57DF9-FB8E-9482-07BB-361B872D5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2C6DE-D279-AA74-940D-35AE7A63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497A8-D4FB-7915-8C98-5F4C84CE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F852B8-C326-8F52-481F-927B1546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2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3C045-4F47-8540-4037-319A0259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049B3-0254-0500-18F6-387B351C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297F5-91C3-40F4-D22F-813FE886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4B1F6-8700-9F90-963A-31B789B3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307E9-AEDF-6483-4930-4C004989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48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3161C-D49A-DC2B-7CAF-FE62603B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441FBE-0E26-807B-1CD6-43398C88E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B7154-9F31-DD56-45B1-F27265DA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D6726-2F2E-705B-32B3-D4DED728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52C16-2957-FD37-BC90-0F4E5B77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84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1B054-F7AE-2BA9-CD4A-DC6CBB4A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7B2FB-70EA-B1E8-BB0E-781CC201F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089CB3-4406-3F8F-52CF-7284C3FD5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26B528-6763-AE8B-81F3-BC2141D5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45BA9E-871C-52E7-75D9-4935B0BC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F9718D-9AE4-D1D8-6AC2-EAFC606F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17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8390D-C07A-4EE6-A82B-2E1195D2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AD18CA-BCFF-2D99-88A5-D90ABFAA8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15E7EA-513C-69B3-0C2E-459FDF93B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2B7815-0AF8-6BAA-E734-E637E03DE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8CFC30-E844-CD8A-F62D-06C37CFC3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2FA70B-4F09-5706-2DA1-84BD08B1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59224C-345B-E347-3D15-EDD8C439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5375ED-CF7A-ADB4-7848-46089CE8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02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5C756-2502-3FC6-CF6D-22433C98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B2C259-092E-D4C2-3E98-41448DCD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8F16D1-19D2-D92A-E2B7-DDEC0D1B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4B766B-B88B-042C-2020-7D699C2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76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68B41F-85A4-F121-E25F-9974B813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AAA49E-5EB7-420E-27D2-E0B067607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4EBDEC-30BF-1EDD-397C-04CB5338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12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1ECD5-E6E7-9E8F-5AF7-692EC025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DDB44-D7B1-4F9E-ADE4-7BD9A7893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27EAAB-8602-FD2B-051C-F168AE515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03D7FF-ACEF-2D81-F321-C5A96F82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13F6B0-FE63-C894-8404-5898FCB2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5A2180-5DD3-0BC2-B998-C11F641C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27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6C4BF-02CC-2DF4-3DC5-481EDB9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EFEC31-35F3-CFF8-78DD-7615DA722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5F05A-EBC1-398E-CB4C-F98775CC8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8C398B-D601-A763-CD7D-0FA35951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C254F3-A0C0-E7B4-6498-95989AC1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5CAD3-1D2F-73A7-6D38-B6D45FEB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0219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4D0DE5-D845-4F97-4958-9EBA6F8B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6F493F-FBEF-19A7-B2A9-C936AF862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CE893-09C7-092D-AF55-8FBA11ED6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C0A76-4B7B-2A92-D0F2-305595493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1E18C-235B-EFC9-B16E-6AC3EB355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78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3938" name="Picture 2" descr="10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1038.耶稣与我同在</dc:title>
  <dc:creator>Yihao Zhuo</dc:creator>
  <cp:lastModifiedBy>Yihao Zhuo</cp:lastModifiedBy>
  <cp:revision>1</cp:revision>
  <dcterms:created xsi:type="dcterms:W3CDTF">2024-03-10T21:20:05Z</dcterms:created>
  <dcterms:modified xsi:type="dcterms:W3CDTF">2024-03-10T21:20:05Z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