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556A8-0ED6-7DB8-6241-D9706E1DC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7013AE-5278-9FD0-F8EC-094AC3973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32518E-77B4-C23C-3BE0-31E61886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464-4855-4A76-95B1-6364105C5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731707-B7D9-2CB4-01D8-76ADC19F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1B26BB-E967-F0A1-D5E5-A0AFDBB2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F675-854A-4306-AAEA-A17ACD8B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9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7C41D-5573-B495-0298-E7ACC4BC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62E852-30CD-1A26-877F-6AADEAD9C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E55391-C582-B162-C158-FC2A5B1E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464-4855-4A76-95B1-6364105C5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489F5C-32CB-302C-8700-72A5994D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91F222-CB42-DCBE-3010-AD68B0CA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F675-854A-4306-AAEA-A17ACD8B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45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984F87-2F23-8ADD-A535-6736B51A0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F63A88-FD22-DBCA-51B5-78F051240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D04627-72CA-513A-25F9-1FB63FF6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464-4855-4A76-95B1-6364105C5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A5632F-6CE6-A7A7-5B2C-E7F4C45E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79518E-38B2-9353-0BA9-68D03291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F675-854A-4306-AAEA-A17ACD8B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77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3F247-1ACC-8B7A-430D-BEC2F7B6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DB4D3-D871-D93A-BB94-FFEA45346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F2D32F-04E7-ADF9-1DEF-3EB93550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464-4855-4A76-95B1-6364105C5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4D9B8-B44B-B09B-9EB4-E957DE31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789D4-09C8-7C71-8E7B-E1B42D0B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F675-854A-4306-AAEA-A17ACD8B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92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BDC65-07BB-B7D4-A651-0955F660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0D1F82-7F94-46AC-8257-DBE886AB4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79D4D-5254-7ECE-5A48-73CDA11B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464-4855-4A76-95B1-6364105C5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8580CC-5EE2-CAFA-97F2-5B3009861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AD06FF-8912-86DB-B41F-4C776A9F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F675-854A-4306-AAEA-A17ACD8B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77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698BF-2F34-ABA9-41C8-64BB51CA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6BDE03-BE78-1685-C5CF-E13540A49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31ED3D-9F3F-9810-483F-F4104C352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585891-D5DC-08B9-3F9C-82EE08CD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464-4855-4A76-95B1-6364105C5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951B03-EA78-78BA-6F1F-240CC8FB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18B11F-4D63-F546-8E2F-AE1240C7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F675-854A-4306-AAEA-A17ACD8B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47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8E211-41EC-FC0F-5E13-2C9C7780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72ACB0-0542-1910-A6BD-C4D31006D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9798DA-FCC6-EDEE-073C-53C745C8F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765932-42FE-D453-85A2-E8F431EEC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1C28B1-D293-DCC4-5B1C-B1C912E0A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CA8A5B-E844-BA38-3C6F-4F1A833E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464-4855-4A76-95B1-6364105C5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483FBE-00C1-FE28-DBB4-4A72E787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48CF71-4EBC-F802-AED3-6C2C4BF0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F675-854A-4306-AAEA-A17ACD8B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08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5262A-1CC1-FBF6-BE6E-0A9D12CDA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1E0A33-DEEF-A19B-A21F-A46AFBEED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464-4855-4A76-95B1-6364105C5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2E2E08-26C9-FF16-4E62-58BD4D32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351C77-40C6-5523-F816-298B6A91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F675-854A-4306-AAEA-A17ACD8B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1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C1A84D-07F4-E8CC-4ACC-65574405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464-4855-4A76-95B1-6364105C5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C13397-D57F-88F9-7B29-81E8799A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1737EA-02E2-50CE-C4B6-E321D04B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F675-854A-4306-AAEA-A17ACD8B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67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FC5F6-013B-873B-CB45-9C813D40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74295F-1A32-A26C-1D5F-A6468D4A6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B7F16A-40BB-5D4A-3023-1FEA26D53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A96F18-6693-49EE-F4B5-A9385ABFD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464-4855-4A76-95B1-6364105C5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B3C74C-0BE4-D6BF-F8B4-8EB90A67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D730A6-3FE6-A63F-0A61-01E6E9D9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F675-854A-4306-AAEA-A17ACD8B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4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E6006-0DBE-7A5F-B470-B2AEA8666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795479-9408-1812-55AA-517E6130A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025A9C-71D0-6D7D-FB4B-581F1FBC5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2648E9-30FD-0196-3779-840ABD7D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3464-4855-4A76-95B1-6364105C5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F57A73-7D63-5161-CBCF-27F44299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E43255-403B-F26A-E799-19B4623B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F675-854A-4306-AAEA-A17ACD8B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37064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2864C4-95F7-FAA8-A35C-AE53CCB74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AA2450-F182-0924-3E50-4EBE63885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6D5D6E-936F-072A-0639-C191716B0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33464-4855-4A76-95B1-6364105C5E9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A9404-D77B-4AEB-8A16-428E29F81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3AA60-1619-F8BA-5DBB-C1005C27E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6F675-854A-4306-AAEA-A17ACD8B5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34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62" name="Picture 2" descr="10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1039.我向神仰望交</dc:title>
  <dc:creator>Yihao Zhuo</dc:creator>
  <cp:lastModifiedBy>Yihao Zhuo</cp:lastModifiedBy>
  <cp:revision>1</cp:revision>
  <dcterms:created xsi:type="dcterms:W3CDTF">2024-03-10T21:20:09Z</dcterms:created>
  <dcterms:modified xsi:type="dcterms:W3CDTF">2024-03-10T21:20:09Z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