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44BBF-7ACC-B2EE-889D-85FBBDD5B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67408-8E07-9A1C-8C78-ADAB1AF8A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1B0D0-62E0-B049-5BC9-FD43E156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24258-9547-193B-83F4-016748FA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11C03-0853-FC38-1B0D-E1D2E911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2782-6AC3-7FB5-F8E3-FB7AD8D1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0A8EA-1BA8-9C49-0099-50678836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71852-7FE5-F72C-C699-C1C8F0D8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3135E-67E8-8ADE-9C96-7DCBD9A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53BA4-E728-9CA2-257A-020E5E79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2D0B76-CE15-D383-0189-CDD6DCA6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1A511-2E06-6916-FE3E-DE71B857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33BF7-A638-15D1-897C-AFA89967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AE93B-F78C-5939-3297-900FA19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DA97B-E728-7F5E-7104-64F7B501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6D543-A840-BE06-F993-CB82D10E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2A754-4EE6-8F42-F8B0-1EDF3B6A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F6CA3-9D7F-6C35-EEF4-1506228E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246F2-66AE-41E3-58E1-51870460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4888C-BEF5-8273-FB0B-B1DD37D5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1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E6BF-5BF2-0037-A66F-5660100C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318EF-927D-9CFF-39B5-7A902546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3F83B-EA02-98DB-67AB-4BDA967C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B9879-8491-94AD-8950-A0FC2DF3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7EC07-E683-510A-691E-493691E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F10FF-E41F-35F1-5489-85E80330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266A6-BD34-EF6D-D034-69ADE7C0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1EBA3-4E40-23D4-09CF-997324F50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4DF18-8C4D-4E18-9F28-08148528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01314-9A90-E5F7-6022-99345634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04CD9-FFC4-B2BA-ED41-46F181C5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67B46-F721-163D-D9A4-36C60CC1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E8A5B-C193-20DE-147D-0743937E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712DF-E2B5-BA47-F8BC-FD8695A9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189CC4-5D55-8918-FF86-7C1862965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7C975-906E-B975-400D-F0D2F9ED8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4942A-24A1-E502-3C02-3FB46C8D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EC388-B696-D3D7-A509-D0440914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95E9F8-06C9-4F83-5351-B6245070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9F5CE-41DC-5C8C-DC64-19C77846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9B15EB-C6A2-87B3-2E86-473666D3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5908D-2E63-6461-4A0A-2A12A2CC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C71F27-220D-C285-F198-45EBC728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7F5313-4554-F12B-33E3-94D2B41D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4591E-850F-D950-C174-8D01616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8151D-B8BA-76BA-7B7F-B1E1AE7B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5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CA70B-B42B-D4DE-AF9A-63E7DA2D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9214A-C8BD-DA09-AC96-48D665E9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CD195-F4D5-A238-635B-3EB2554C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7A547-3923-6DA0-A718-614DE285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26010-25EF-57F0-6163-4595A5F9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E7A1A-CAE7-DD08-9724-89B7CB68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8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1310F-6AEA-B455-8F48-8AAFB066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287D51-208C-B425-A4E4-260CF2F61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B8CC2-D9D6-625C-8EB7-357F5192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333B3-7AFE-FA54-EB55-C53CE1D8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EAAFB-AF47-DB45-0BEB-FD86C3B5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C64E6-E72B-FE64-1F4F-3755F049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10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EEA3BA-8F1E-266B-B9D0-1FC0C588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C93-FD3B-38BB-052D-ED3B6864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71FA5-6E11-B061-E6FF-C520C282D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7342-8268-40F1-BF56-689A95CE2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75FCD-B20E-3335-4C25-B8BF8728E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02E7F-4001-D092-7BFA-D08466C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009A-3B21-473E-A839-FC47838A3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010" name="Picture 2" descr="1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1041.赶路</dc:title>
  <dc:creator>Yihao Zhuo</dc:creator>
  <cp:lastModifiedBy>Yihao Zhuo</cp:lastModifiedBy>
  <cp:revision>1</cp:revision>
  <dcterms:created xsi:type="dcterms:W3CDTF">2024-03-10T21:20:18Z</dcterms:created>
  <dcterms:modified xsi:type="dcterms:W3CDTF">2024-03-10T21:20:18Z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