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843C8-4902-01F5-81D4-4D8D6F89C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3A7D3-A150-1754-A9D4-921BE65D9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C7B94-8D79-0118-99D8-91FA1DB7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1C941-6E96-8DD3-E22A-41D0EE8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2D230-0B1E-8266-6D23-20E42811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2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B724-D63A-17EA-BCC8-CC4F7C2A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495EB-B642-C2FA-31A5-80C21601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D4BBE-6B1A-BD9D-D7A3-47B75E01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3CE86-3ED2-C266-B3BB-1954A96A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FE4A6-B805-0DC5-4ADA-05131BDC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0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AB8D9D-21E6-745C-CCFD-5F5AB432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E760C-7BD7-867C-E877-1A74C9E69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03FD8-542F-E9FD-AD79-EF8D83D6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F31C7-34EC-CE3D-C24E-C141356A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B3B82-AE9D-BC9C-A934-12A37227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7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EF458-D1D5-33CA-CC33-45DF2EAA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85CE7-74F6-B10A-5343-7A93B00A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B8A2E-535D-34F1-D1EB-BE8975AB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80616-9E29-D387-084F-4F7F8027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60747-FD39-E14A-3575-EC67AD10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DD000-BC32-FD18-D7F9-99C6DF7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9E3FF-A4A3-3AAA-B141-C26499C4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C0CB0-0655-0E88-BA1A-93E92BBC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B4E5C-BA28-86F3-4D76-33B3BD48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C0AD9-E896-44FD-E7B1-DAB050F2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4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9A365-D1F7-E2CD-D976-570F5020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51B6E-E156-039F-730A-0643B3CAF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AAD52C-6B76-BAFE-2F25-AC3F25AE3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1EE69-5EA5-4639-E338-BDC0301C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0DCE6-DE2D-8B57-45AF-E17DAC1C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B97C6-B28F-0027-600E-DF7D4014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DC05-F987-FDFC-85A8-86C71EE4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1999E-6FBD-4B7E-44FC-2DF35645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FB015-CA2D-E5F7-87A9-7B7190457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A8C23E-435A-EFCB-F181-5D1AE2ED0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184058-BBD7-E5F0-B799-8556EDD5E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569CCC-DDC7-6248-902A-A2223831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D5EEC8-5F3B-2666-3BD3-0724FAB8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DD5BAD-AD76-3813-FF80-DAA9348A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9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AA6F-3958-16DB-9763-A8920CA1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8C78A-7B10-442D-D26C-6DE1CE46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1A52A3-BC19-7533-C3B7-C042F555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322D9-B58C-E27D-99ED-E142CE12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9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4F4BF7-ED5C-9AF3-D34F-D2E5F2FC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9801C1-D539-EFD6-D9B5-2828DA03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0E624-BDF8-852E-C05A-1CE77BDF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8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6F5C8-BF60-AFE7-3392-24967DD4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5351C-4067-BACD-574C-EAEAC7E5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A69A7-DB90-9B65-C514-F70036FF1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2C404-5FAF-1C6E-8981-BC7025AE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C3385-7736-8DCF-6145-F67CEBD1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CF5D5-CD09-8645-4D8F-96D2FD36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6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F549-5C22-BF8D-A040-879F57DE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7E950D-511D-53C2-1159-DB732A4DA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B73F6-D7DB-0F6D-0BEE-339A7F15B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331A8-02E6-FAE6-8E2E-8E97B1AC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D3163-DDD4-64A9-94B4-63D96BEC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3DB54-B2E3-E0E1-D750-8E64A24F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9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70008-C26C-7F39-B294-455D2928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26437-A626-267D-A140-ED0EBD0E3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A07C4-32C6-A496-3507-F5BA385DC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A2F4-8FBA-4AEB-B8D0-CFE90A6FA6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ED858-2570-D33A-21A4-075FADEAA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BCEBF-7F77-145A-0B73-C6C10FD1B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56DF-3283-449B-9933-49334E486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154" name="Picture 2" descr="10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179" name="Picture 3" descr="10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0551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1047.坚定信靠不动</dc:title>
  <dc:creator>Yihao Zhuo</dc:creator>
  <cp:lastModifiedBy>Yihao Zhuo</cp:lastModifiedBy>
  <cp:revision>1</cp:revision>
  <dcterms:created xsi:type="dcterms:W3CDTF">2024-03-10T21:20:44Z</dcterms:created>
  <dcterms:modified xsi:type="dcterms:W3CDTF">2024-03-10T21:20:45Z</dcterms:modified>
  <dc:description>
1047坚定信靠不动摇
千万不要像那风中的培头草，总要专心盼望主
有坚定信靠，家万贯厅堂好终久非故乡，
地上不要积攒财宝千万不要像那风中的墙头草，
要像青松立山顶，坚固不动摇，白云深处是我家，
1047坚定信靠不动摇
再没有比这更好主是我世世代代的依靠
所以我常昂起头在父面前跳跃池让我拥有一切
天下事都知道白云深处是我家，再没有比这更好，
主是我世世代代的依靠</dc:description>
  <dc:subject>
1047jdxkbdy
qwbyxnfzdptc，zyzxpwz
yjdxk，jwgtthzjfgx，
dsbyjzcbqwbyxnfzdqtc，
yxqslsd，jgbdy，byscswj，
1047jdxkbdy
zmybzghzswssdddyk
sywcaqtzfmqtycrwyyyq
txsdzdbyscswj，zmybzgh，
zswssdddyk</dc:subject>
  <cp:version>1.1</cp:version>
  <dc:language>zh-CN</dc:language>
  <cp:keywords>投影</cp:keywords>
  <cp:category>投影</cp:category>
  <cp:contentStatus>索引完成</cp:contentStatus>
</cp:coreProperties>
</file>