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E3FE7-5E9E-131C-D386-AF3C109C4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ACA912-E4EF-7B28-C313-51F275807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218A4A-EF37-659B-4956-DD712C71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A221B-A0A1-1DCC-EA43-3AE3EF85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6C16A-DA35-337E-AAC0-0F3DBF9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5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1CB5-5E75-782B-F9D6-9F9578E6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F75C9A-DB88-F898-FB02-1B447FE20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8778A-6DE7-4677-D007-2AF0BED5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C0C6D-CC0F-1344-B25A-8FB53EA3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D418F-7244-610F-999B-EBAB8450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51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9A9190-2BD7-BF14-2CFE-D3300C958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535DF7-2373-53C9-08BC-4088C9AB9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E538D-80D8-1C35-6905-082FA83A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DFEAA-1C5D-08CC-D1F1-9E7B2903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22782-21A0-B7A6-0343-4F993646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0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BC555-51C4-46E6-56F9-31028108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48081-96F3-F402-AFB4-B5523BD59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C413E-1250-58BC-2BDA-C9E16FAF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381DC-586D-C431-3A43-387DFAED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BD5C4-2349-6446-7DBA-933F9E18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01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15869-E51B-F688-8981-75809F07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9BDED5-C344-1736-4318-2D66493EC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8E02A-F6F5-25C2-48AC-7C261234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E2AAD-9655-C6CD-7E7D-C9EC6ECC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43F80-B510-989E-5014-FD203AB8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1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22A35-4C29-DD42-CEF8-C6FE326F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A4EF5-2697-393B-D4D2-450970EB2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490DC3-FF72-442D-BAAB-80F46FDD1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E20F5-9373-9291-C6A1-6C16C91E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31C0DD-7A42-E477-EECB-97762904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D7D418-E589-92B4-8DA8-72C0A5F9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9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4C35E-7827-4662-6F19-5104FD15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2C9B9-9D87-7B05-64DD-37BE1272C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17A322-402A-A3B6-CF7A-0776934A7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70348B-6620-4B8D-D8E6-A53605D75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380812-56AD-3693-B9D6-40A751DDD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28C30E-AF4A-F093-AA0E-5149955B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9A1D59-A1A4-AEB3-3F56-156DD6D0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162B5F-F193-D032-8A41-3F841368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87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BB985-FD4A-6961-3398-69E92508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4A30B2-9506-A660-21FF-C40E8FDA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091140-1A6D-D561-1EEF-A7BFCEDE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BA756C-F870-B276-3034-860323F9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23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199876-527D-C45F-0D29-DBA6A152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A97A1A-726E-91ED-894A-F6BABAA7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C43FA0-5B65-1D38-41DB-DF7C3E50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0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8AB33-2DEC-B53F-D2BA-3055A1D1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D90DB-F8EC-C06E-B878-02014247E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EBB405-97B6-3E49-87F4-A6C3822FC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25EDC6-062D-8F3B-7F78-28701D34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CB904-DD18-6B47-3362-EDF8751B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253A40-B38D-5372-74F7-37714441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4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09ADC-57CE-BA9E-630D-A23E9F36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C543E7-590B-7751-23B1-41F9BDCC6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3F0637-8B32-9982-C380-20E016E8E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859002-2ABF-AFC3-21E0-B76F8DF3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742130-E8CA-B2B4-23BD-52DDE2D8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5C4B0-7305-91E1-7CCB-DF92B1EF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7317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D77535-C1ED-C38C-C700-B406C8393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FBBF2F-832C-5042-3CAC-4EC2347E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68E82-56BC-F9F9-901A-99C96FD55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A5AB5-1354-44CD-9E71-544D948D820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FC26-1D9F-5AFF-3CD8-BE3E85CB5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AEEF9-9C98-A642-D7C2-43CECA5E1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35BBF-5CCF-4F97-AB40-7B29B9850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3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6226" name="Picture 2" descr="10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1050.天国在你心里</dc:title>
  <dc:creator>Yihao Zhuo</dc:creator>
  <cp:lastModifiedBy>Yihao Zhuo</cp:lastModifiedBy>
  <cp:revision>1</cp:revision>
  <dcterms:created xsi:type="dcterms:W3CDTF">2024-03-10T21:20:58Z</dcterms:created>
  <dcterms:modified xsi:type="dcterms:W3CDTF">2024-03-10T21:20:58Z</dcterms:modified>
  <dc:description>
1050天国在你心里
天国离你不远耶稣就在这里
顺服上帝权柄，天国就在你的心里
：：：·：：：：：：：：：：：：：
让耶稣住你心里让耶稣住你心里，
让耶稣住你心里，天国就在你的心里</dc:description>
  <dc:subject>
1050tgznxl
tglnbyysjzzl
sfsdqb，tgjzndxl
：：：·：：：：：：：：：：：：：
rysznxlrysznxl，
rysznxl，tgjzndxl</dc:subject>
  <cp:version>1.1</cp:version>
  <dc:language>zh-CN</dc:language>
  <cp:keywords>投影</cp:keywords>
  <cp:category>投影</cp:category>
  <cp:contentStatus>索引完成</cp:contentStatus>
</cp:coreProperties>
</file>