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28308-C983-39E5-D55E-5E8DBA9A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11D358-73E5-B3A3-51F0-E063753CB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11277-D88A-C3E6-5881-9D983A6F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2189A-F413-1240-D4A2-D5AE416C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98AC1-8E37-B8D2-47B5-7666C71C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4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E5CA-E4A9-9212-E4C2-18655382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A1C036-90F3-A8D3-B510-10B108324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84746-E955-A18B-E338-9319FA48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9ADF3-8BBF-7538-A4C6-E63DAF12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1C18A-8577-DEB6-1D74-E315EBB9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88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135606-4DF9-3696-24E9-89D59ECCF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C00D8C-700A-6FB6-F625-A3C5C789E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1FA95-1D50-A635-E776-2A6824E1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1D38F-DDC2-DED5-2EB5-4A3FFAD7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745CD-B05C-6C29-33EF-64512657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7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5EFB6-FFB8-CC2E-69D9-0021AD32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E3EDB-FDE6-3483-7D96-E7840990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6000D-7688-DB89-A2C8-E58259F2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266D0-DAED-AA68-2BD2-139F164D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843E7-C861-82F6-703C-BD7FD2D4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5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8C041-10B8-F86A-72C6-20FCC97A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F1184F-B5A4-91F4-3A05-91811CC1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F3B69-091E-47D3-29C5-EF8AA385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E3CED-3BF2-7B3F-06D2-833194E7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E3BBC-4523-F328-A94B-1055BDD7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6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91253-94AD-8F9D-6153-B1186A0C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B3FBD-3E95-6996-35F1-A4F9D15FF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906A5E-B5B5-33A1-D8D5-BE18264E2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33CC0-ED10-B972-3A3D-91CB7546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E5DFE-C4EF-B96A-20E3-AA22AD82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833A6-AE1E-374B-54D5-645E5085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9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A425C-762E-F88D-0D81-27F1AE04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B035C-0DB5-D7E9-59A4-80755CCB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32A0D-60AA-F783-7120-A23024C00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BCE109-FDCF-CF39-3DA8-9600A975D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B76BDF-213F-602B-8443-533A7F7A4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8868E-2B0A-17EB-27F1-7E88F626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BEA680-904D-3B85-F07C-3E3007A9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523FE6-F62C-DA19-3742-7C2E382A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2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48220-DECC-FB5A-1FEF-EFCFA108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F874C-BC62-2B2C-258B-7BDF9FBB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3C6404-E409-1CFA-A35F-8B470A5E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01BC22-ED42-1744-D582-3B21B723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8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7C3C0E-D5FC-5B5B-12E3-1FFC4DE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7F12CB-4AD0-02B6-EF20-B57118BA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8E5AE8-E446-E0B5-7581-1E9B0DA2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4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DA56-7D5E-7D1B-8E33-66A443DE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7EC42-C91B-D945-34AD-120D24525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0152DD-DE60-C6D3-2829-E772244B1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23982-2EBD-A8D6-0030-8AE5976C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DE3BA-9EF8-5D63-41E9-FFA90DA5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67917-1802-252F-480B-D75E8455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0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7760D-1C0E-3FF9-18E2-1FF6A14B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49D189-F3C7-BC51-5A47-C57C85D47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82848E-7063-C104-9F6C-66479B304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D2D5F-747D-C50D-5E6A-94A7F55A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27FBCF-06C4-769F-FFB8-E629E150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410077-2C4B-2154-6967-B39C52B9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833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79D113-9D11-9FD0-4744-39D863DD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79279-F616-3F4B-9BD1-7B50B1B4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3DB93-0809-08F8-9B29-3A4FFC7A1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D9F63-03AC-4CA2-A902-B03FE1FEC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D6FE2-21FA-1871-D13C-0CE357246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8BA18-F3F2-41D6-6275-54896CACE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E839-FE36-4AF7-BF5F-BA8137F9B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0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250" name="Picture 2" descr="1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52" y="1"/>
            <a:ext cx="9089295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1051.谷中百合花</dc:title>
  <dc:creator>Yihao Zhuo</dc:creator>
  <cp:lastModifiedBy>Yihao Zhuo</cp:lastModifiedBy>
  <cp:revision>1</cp:revision>
  <dcterms:created xsi:type="dcterms:W3CDTF">2024-03-10T21:21:02Z</dcterms:created>
  <dcterms:modified xsi:type="dcterms:W3CDTF">2024-03-10T21:21:02Z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