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43B2B-F87D-B760-33AA-F20D12B1C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2444D-3767-37CB-0EBF-184C862C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45B16-A70B-1EEF-FCFF-409224A9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FB8E-21E7-CD8F-511F-ACE1635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10D0E-E98E-88B3-FDD6-0D24397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ADD99-AB1C-E8AE-F67B-70D5A1FB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DA689-9A4A-6C2E-A47D-285B5D2F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707B1-459B-883A-3DF7-D5198E2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B3A5-4154-7DB0-C1A7-F40F3ED7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7DF8F-EB57-EE5F-4545-DBFEAE0E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44728-EB90-07CA-D3C6-548F0A99C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E266D-5C61-3B7E-DE2C-CC61FA03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A0C5-D563-C584-B7D9-4497B808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22E8-0E81-06F2-E2D2-9BC5A92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30D9-8A77-9E00-C83B-1FA96CC6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104F-BD28-A815-D7C2-34C34096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C3195-49C3-255E-494A-DB21D52E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04762-4F57-FF36-B229-4CAE31FC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88C49-88BE-DC93-22AB-824C0769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F069D-985C-F06D-08E1-6B6061F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04D8-3EE9-0EF7-C7A7-E0AF339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3F0EC-1C9F-24A8-1C08-F8C430DC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2BC48-597C-A5E1-2663-400D949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526CC-A0C0-3348-9B10-8C170E65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89683-0671-6B1C-2FE8-EEFFD039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8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3B0C-0441-7A8E-C202-0C91C18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3DE0C-04B5-2D6A-068F-EBE70D4C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C74A6-DFFD-8328-4D55-3675FB2C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D5824-E4C5-D728-4E55-53726158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A019E-A1F9-ECFA-73AA-58B89BE1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9A7FC-C6E7-5EF8-BD8E-3EEE436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891EE-C704-4B73-5BF3-354888DA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82D71-651B-E001-BECB-93FA6F01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8C692-2B55-05CC-9C49-D1DCCBF9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D894C-5A3F-F475-577A-E086224E4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C072C6-D990-8C34-8954-DEB0C35C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1091F-30CA-5527-EB4F-DEC63E58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EC9C5-58AB-2C0D-598B-39FE565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13232-51AB-C55A-998B-D5D5A492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4F49-37D5-D38B-7C74-C680BB5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D5641-57F3-4B62-4D06-DD293C95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1281C-1C36-ABB3-FF8E-785E0C4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26B2D-C548-7971-D4DA-483283E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C7AD4-7972-3991-D839-4F6941C7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A8073-7971-5F17-69E3-F90B389B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D101-3B84-9408-285B-46FD94F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6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513A-94F0-66E9-D88A-9351701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936DE-31DA-EF25-D374-AF50C7DE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31349-F656-F332-88E7-77CA8CD7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BF743-57FF-523B-FB1B-88BD6F69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CA640-CBD6-31EA-D18F-98A0741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930FA-67A6-44AA-FEF7-656BE3E6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AEA5-0821-D4A0-EA7C-D32A276B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74E94-0328-FCDF-372B-B71C8223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AF31-818F-2E0D-7335-4A4AF3B8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562BB-D028-740F-49A0-C2890A7F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7D230-D9AB-8B7B-E6DB-2F91A47B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B944F-C109-AB5E-7ED7-ED49EAC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220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40628-E2CD-B221-4BF6-4356CB9C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399D2-663A-88BC-5C06-FA18C860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7404-D180-505D-A168-1E350F49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96C1-7F76-4053-87D4-8DFE1C37D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B215B-C809-6529-2D35-A23618FA6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1C0DE-746D-3E13-CB51-54C113A7F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77E0-984E-4A03-A1B1-03A03CD1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370" name="Picture 2" descr="1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1056.主永活在我心</dc:title>
  <dc:creator>Yihao Zhuo</dc:creator>
  <cp:lastModifiedBy>Yihao Zhuo</cp:lastModifiedBy>
  <cp:revision>1</cp:revision>
  <dcterms:created xsi:type="dcterms:W3CDTF">2024-03-10T21:21:24Z</dcterms:created>
  <dcterms:modified xsi:type="dcterms:W3CDTF">2024-03-10T21:21:24Z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