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9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D5B21-4AC6-78F3-34E3-EB4DDA1C5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DB1D34-E9CA-7F08-1374-117821C4A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31E12D-B5B4-A07C-65A8-AD9EA7EE0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69B4-4461-4805-A137-654D9F4769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472D28-2544-94C8-C7B8-50B2FC9AE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B6DC3A-8418-71C6-7AE2-EB236A4B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8B1B-C49A-461D-B527-CEB889014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968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0A9C84-1EBF-66B6-9828-9FA58B130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FB1B4D-2AC4-8B1B-C243-4A514B976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A02334-FA4D-89F7-98D6-DE4CE53C8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69B4-4461-4805-A137-654D9F4769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3AEB98-CCC9-A2D2-41C7-896B7FE8D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226C70-0405-59DA-D7DA-AC8BC876A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8B1B-C49A-461D-B527-CEB889014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014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EDAA8E8-9550-A990-DA76-679963C8D4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B31D8B-F8E8-A29A-7B04-F9B27D83F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57C7E7-AA13-DA70-346B-62B882C87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69B4-4461-4805-A137-654D9F4769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87C2F5-C1F1-C4A6-0E95-7EEEB141A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59B100-74C6-C34D-2654-49EE7B96E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8B1B-C49A-461D-B527-CEB889014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034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15E51-74B6-BE54-4613-35293419F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A891DC-9D56-DCB6-CFFA-49CAB2861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A3B8C5-C317-8489-C09E-A45851578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69B4-4461-4805-A137-654D9F4769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34E2E7-674F-D46B-D931-36F74EDA3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AA2B8F-6BE1-80DD-5772-4BA42F054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8B1B-C49A-461D-B527-CEB889014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89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788192-2D8B-1F45-AAC1-739D5F245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66B1EA-69AB-ECF4-FC47-5AFC91136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D7AE28-0E64-C19E-2799-7E5255B50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69B4-4461-4805-A137-654D9F4769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2FA5A0-8A3F-550A-7282-44ED31830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DD15E6-26CC-DA64-A78E-3D5F294D6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8B1B-C49A-461D-B527-CEB889014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771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3DDD5-C3B2-6875-BC57-D8629CC92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F236FD-0C3E-CBF3-EE22-28EB6F5915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C24CC7-17C9-31D1-4D0A-524026AB8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D5FE6F-01C7-5A89-F5E7-97E2C9CFB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69B4-4461-4805-A137-654D9F4769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CF490A-654E-86DB-107C-F153996DC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36561E-C111-9533-67A8-EA698731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8B1B-C49A-461D-B527-CEB889014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823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6736DE-F836-3740-DAEB-E7C0098C7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34B9F3-1FD2-D7B4-2365-AF264CEF1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A50884-B03D-A56C-580B-9DDB6230D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4E2FCE-61D8-903A-F5EB-FA7B2B0E71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177A96D-F8CA-6F70-8E40-986191B4AA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4E0D763-1462-3D64-2517-C6D843B20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69B4-4461-4805-A137-654D9F4769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9ADD8F1-62ED-2E73-1C46-C454B2539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B2C389-D135-D2BE-278C-F616891A8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8B1B-C49A-461D-B527-CEB889014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365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0FAA72-1F52-6FF4-C849-8FE9D1FD6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F472DF-0CD3-B23B-4920-E8664FF52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69B4-4461-4805-A137-654D9F4769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24D95C-B5B2-3EAF-445F-98361CA5C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219EA1-6BEA-6FAB-A178-A3E3AA06E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8B1B-C49A-461D-B527-CEB889014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953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54F3A78-11B0-7F2F-C69D-D0340FBBF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69B4-4461-4805-A137-654D9F4769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11C6B93-52F0-F849-94AE-FDD8B88F3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3583C1-6D61-EE94-FE9D-22C80C958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8B1B-C49A-461D-B527-CEB889014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69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6FE87E-B403-3A87-C5F4-5FAB1E10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2D295C-E48D-0145-D554-D859C57AB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63190B-908E-5A4C-6FEC-2DEB096A7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CF0BDA-0810-F21F-67D7-DAA300F3C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69B4-4461-4805-A137-654D9F4769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53C42D-A517-8710-8B2A-A70AE4355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72CB92-C1F7-A291-42B9-75414A715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8B1B-C49A-461D-B527-CEB889014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499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CB57B6-8DE9-F888-B183-79485383B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A47F9D-4006-241D-2085-2DE3B2FA16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9091B7-EC58-E049-B5B2-148D73B3F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FBE194-7245-DB91-7ADC-5839A6072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69B4-4461-4805-A137-654D9F4769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64CDC3-B357-E68A-59A8-87341745E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FD7911-BD0C-0A61-119E-A96AB9B61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8B1B-C49A-461D-B527-CEB889014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29119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BA52555-0005-0CD6-94AF-DCA0F2EB2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A415F5-07F0-FD54-96E5-4CAE8881A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4E30A3-A44D-CB6E-7311-DE5F8C8103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469B4-4461-4805-A137-654D9F4769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2F4B41-FDCB-277A-3502-F61A889FE3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DC8C9C-12B3-12C6-7895-CF45D5F70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58B1B-C49A-461D-B527-CEB889014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155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3394" name="Picture 2" descr="10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0"/>
            <a:ext cx="9053512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4419" name="Picture 3" descr="105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5588" cy="679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4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1057.主的羊听主的</dc:title>
  <dc:creator>Yihao Zhuo</dc:creator>
  <cp:lastModifiedBy>Yihao Zhuo</cp:lastModifiedBy>
  <cp:revision>1</cp:revision>
  <dcterms:created xsi:type="dcterms:W3CDTF">2024-03-10T21:21:29Z</dcterms:created>
  <dcterms:modified xsi:type="dcterms:W3CDTF">2024-03-10T21:21:29Z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