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FF2F3-9D1C-9692-8D79-E227DF5D1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13681A-3FEE-777B-60A0-3D4C62751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BAB93-D7CB-E3DA-FEF1-A57FC4A8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AA0C6-3E9C-B619-470F-79A1C1B6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DE5C8-66FC-91D7-7A04-0B381F0C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1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091F2-5658-AD56-D6BC-AB9C38EE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458A23-0F63-E9FD-B25B-2AD32E3DA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A45E8-18C9-E574-F7A5-8B2A2ADD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2C96F-802E-3C83-BE6D-9973A8CB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0D602-5C7F-5540-DD26-62D34714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8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8F1AB7-C6C7-BF3E-8A90-8F4063E0E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40C5F-2E55-D42C-BF02-96E6EBC9D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7A2DB-9896-7E24-937E-5B58B665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E0782-7B2C-9194-FF40-578E36AF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4D6E9-4FB3-1583-B604-5B865088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18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43EB0-F17A-8350-6FEC-FED232BA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3E8BC-4CD0-A31C-B8D4-EDC785687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AF213-3763-50F1-284B-A20C0C9E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0D2DF-2ABF-B4F7-2B35-5A26C131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362C0-BD6E-B16A-4460-57E82EC4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15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7EB54-3CC0-88A1-75D9-FEEB5D08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62CDD6-5EAF-C013-AE62-4B5D761E3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DE6E7-142B-1C04-6848-79AF4290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B8B05-B1CF-EABD-6376-B51D6B7A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F0740-EB49-C9E3-44CE-3CCB0EB5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94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E0D27-9FF0-E782-CE37-5D56FC82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AF43C-5464-478B-48A6-379227833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D86D8F-97A9-37B6-8FFA-D4D2568C9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21CD42-F73D-71E5-A3F8-0380418C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CB723-BFD8-7FB5-E57C-DC921719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EDC0BA-37B0-893A-E3CA-7F36842E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F100F-1EA1-9DF2-6DA6-055575EA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18753-A617-A89B-46C3-7B71975CC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F5489-889D-C319-5717-A0AE958D1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A960D0-C4B0-95C2-26A7-3323ACCA7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472157-1F7D-8CEB-DDE3-8AA0CC634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F040C2-A0A1-B3B2-7CEB-ADBA9C78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8A0911-F81D-EB96-9A2D-F91370B6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3FE3BB-E147-36A3-4118-94DF867B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4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689C7-9D14-6B82-EE08-1F634D98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DBD15E-CECA-6F18-5C7E-A1DA50BA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636D50-7A33-1037-8894-A504D915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744386-45B1-FD7F-E019-1BA2E1AA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4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595618-1787-C00C-E58C-A0BA3E6E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C3F5A-D0F4-7B14-F6C5-181A4E05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AAA91-012A-FA32-6AF4-3ED65D91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4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B1106-C360-49F3-C7CB-24868FD1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C130F-B438-E794-432B-D7A6F491B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DD0AAB-6F27-7FC0-54D0-F876AF140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6568A4-0EA9-CEDA-D753-408C1585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50277E-5BF7-9070-ABBB-34A89036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E813A0-6FCF-E5D5-E58F-63045E35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93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E769-9969-F52F-8695-552515D3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4CCDD0-59E8-259F-339C-B77244356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1156EC-3C0E-477C-3319-012E0A2EC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72CDF-693D-69E1-E825-615FD2FD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9FE8D0-1DD7-EAAB-B84F-98CB218D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503004-F3D5-64AA-1C54-99E1918C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234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02DD5D-9D57-CA5E-67AA-B8FCADAC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094B8B-9080-E38B-CB40-BF46D3991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FA621-8206-ADF2-8511-38E8D8083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615A6-B91F-8C86-1C1D-FA5943365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77628-FD3E-DB47-15A1-83B769FC8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03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42" name="Picture 2" descr="10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1059.我心爱慕</dc:title>
  <dc:creator>Yihao Zhuo</dc:creator>
  <cp:lastModifiedBy>Yihao Zhuo</cp:lastModifiedBy>
  <cp:revision>1</cp:revision>
  <dcterms:created xsi:type="dcterms:W3CDTF">2024-03-10T21:21:38Z</dcterms:created>
  <dcterms:modified xsi:type="dcterms:W3CDTF">2024-03-10T21:21:38Z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