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7059-E9E2-F9DD-FBF0-AE0F2E259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AE915-1AF8-D386-805F-117E74DCE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EEBBF-71F9-BFD5-643A-74C678F2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F3EF0-5C7E-238B-FFB2-7D114B22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9615B-6204-2D30-02AB-2745154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0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7E28-3D44-40F9-BFEF-63DC4331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2B59A-5D93-51A1-6BB2-EA3F158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302C3-7206-4913-1025-65DA53DB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45898-6019-7333-AADC-CDB64D87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DEEC7-CB14-E67C-7814-0A8A8CB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8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4FC8D-47F5-D325-5B87-7CFDE5F1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EC057-7FBC-D11C-A1FC-4DDAF9D7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F31-00D4-2AAC-2FB4-8E4F63F1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924C-F0AA-6754-4DCA-98070C94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0EA96-4D5B-F354-4963-DFB0B337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5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FF1B2-D382-BB92-A18C-0EAA6B84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3E1A-CA65-D7FA-7178-D6BC54D8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6F6D-CD63-B690-F5D7-116E063E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3C401-13D9-9188-406C-16687304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4ACB-9843-243B-06DE-2BFEAE0C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AA67-7087-A77D-6DFD-B459D2FF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630AB-6DEF-496D-55BC-12F8CD83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85F89-62DA-3D1C-6E1A-697AEB8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BC096-3257-EC21-337B-83AE4F3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0E178-957C-7EB8-4175-1713CF1D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1A5C-83FF-1208-AFC2-E8E48B45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74294-90C7-E938-0574-F878CE2B9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613F3-6C94-648C-D0E4-B463DF52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29543-C4E7-15E4-B137-7121CDA0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1895E-1134-77AB-B543-F99BC3AF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BEB05-C9D7-53AC-C477-BA082E9A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43BA7-EE41-6472-E822-52618402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B9EF8-AC30-F287-36DC-507462B9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235A9-EC6D-682E-2F13-498CC0B01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AEEAD5-A63D-D0AF-D6AA-5CBA3EBA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0AA2D-FBB3-33C3-3D81-1BA2F073D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71FB5D-AFEB-F7C1-8917-308AEDEF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44A81-6E44-8329-41BB-8AB3F41E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81F3AD-BC7E-AB50-B26A-D27D1E16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A638-48AC-0966-3DBB-FC6493AE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2454A-BBC4-C56E-5F45-2191F168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D1C28-1E79-CDBD-090B-807D415F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86083-2B70-7D26-0313-8177BB36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A1F27-7F07-A34E-C4BB-C5436B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74B6B-8A3F-C4C5-903F-6C8B3472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9BBD0-7CDE-AC88-6C3F-88D318C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2D192-9800-7192-0988-BC7A5FF6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009FB-1D0D-E1C7-E343-999CAE31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8C625-42BB-6FBE-47EC-03AF57A6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0AD16-8A02-8F02-826D-CD87F2B9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AE1C4-D6B3-834B-EE78-749B7FF7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1B844-1EC8-CF1E-5393-28B54EA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4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33E7-EB9D-CF2C-5295-6BE2BA94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BD93D-EF3E-53EB-F654-FC537211E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568AC-0E3A-263F-4C55-D94D6998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F33C1-1A7D-4D89-88BF-C71F63B4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6E9E4-D706-F2DA-C692-2364A1A4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4AF30-85D3-59CE-20E4-73F8164A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390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FC053-5789-82AC-B26C-6654897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4DDEF-BCAD-15AF-6975-53C023B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E2037-58C0-5C04-FA5D-F6E9FC6F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A6C7-C667-4DD8-A711-7DE880DCF9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B7014-6A6A-1C99-B7F3-2C4C20103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F6415-D579-9579-392C-4FDFB7D4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EC78-EAEB-43C5-A87C-9A53FD88D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514" name="Picture 2" descr="10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9539" name="Picture 3" descr="10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1062.信靠顺服</dc:title>
  <dc:creator>Yihao Zhuo</dc:creator>
  <cp:lastModifiedBy>Yihao Zhuo</cp:lastModifiedBy>
  <cp:revision>1</cp:revision>
  <dcterms:created xsi:type="dcterms:W3CDTF">2024-03-10T21:21:51Z</dcterms:created>
  <dcterms:modified xsi:type="dcterms:W3CDTF">2024-03-10T21:21:51Z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