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5C7F3-10B7-3E29-4431-A1CF38EF8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B4ED47-0730-8022-9764-1FFC9AF27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EBAB2-C92C-3A4B-FE6E-9DD10BB89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9AC1-54B2-492A-8B9F-96321CB913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5A477-C24B-FA43-034F-1CFEC768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7B184-B9EE-421D-E000-7A48286B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016-FF7E-415B-96CB-68ABCDB29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34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7F9CD-C149-EE8D-4395-F9CDA776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5A42A6-48EA-33D4-1103-B91284EA1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9CAF9-38A8-ECA6-1EC8-70C5EF30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9AC1-54B2-492A-8B9F-96321CB913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BBEBB-0E27-6B2E-0A1A-373B4CE3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B4F73-80C7-C06F-4FEF-DD6852FF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016-FF7E-415B-96CB-68ABCDB29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FC562D-ACC9-ABA1-CFDA-616EF0B04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55F6D9-0167-B11B-B907-A64AB9733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23AB9-C81B-9797-4E05-34DD0401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9AC1-54B2-492A-8B9F-96321CB913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4A061-D6A8-13A6-3BF0-4677BEE9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EFAF3-E0A2-EDEA-0918-C475DC06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016-FF7E-415B-96CB-68ABCDB29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2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86E45-3C13-240F-4045-A574F841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DCAA0B-CB59-B08D-27E6-CD2B443E4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D17E2-AEE9-9080-2779-73F125BA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9AC1-54B2-492A-8B9F-96321CB913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D52DA-25B0-E53A-515B-F0C2A38F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148D2-3A0C-8B54-3348-DD12ADB5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016-FF7E-415B-96CB-68ABCDB29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75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8DBD8-1C24-9AC3-F11B-79D10D0C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BE1E97-74D8-5C8C-60FC-7AAD6ECF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EBF51-B73C-48C1-1C00-9C894594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9AC1-54B2-492A-8B9F-96321CB913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A36E7-4E1C-66D7-7F6F-A3309303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B920A-1F49-E8F2-869B-D453E92D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016-FF7E-415B-96CB-68ABCDB29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44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8D985-5E06-4AAF-1B99-C79F4B4A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AAC4A-A461-5493-3438-327B1B598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C45DDD-CA99-22EF-A92C-33C51B2A2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EF04EE-0769-21F0-6FC0-77B82421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9AC1-54B2-492A-8B9F-96321CB913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D7D311-8530-5BAF-9450-238AA386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A865B1-9899-A451-83EA-759CC6EC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016-FF7E-415B-96CB-68ABCDB29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05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642F1-8456-1EB5-9DB4-1A1AC015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3660B0-385A-383D-D1D1-8D1C6CC41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EA62B4-CDB9-69E0-4619-784FE5186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299D4F-C76F-EB2A-723E-1769C844A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E9C491-91E1-A117-6CD6-9F3E03751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E5F463-0C04-6327-6B25-42B4B95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9AC1-54B2-492A-8B9F-96321CB913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18F883-4AF7-89E2-EDFE-5B51B692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9709D7-AC24-2102-7AD1-272A9490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016-FF7E-415B-96CB-68ABCDB29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86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6B03D-7E65-6469-D3A8-66A6AAF9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75E87F-53D5-3583-F80E-66E187AD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9AC1-54B2-492A-8B9F-96321CB913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0EB042-8259-6522-9F7C-788BE9E1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803724-974F-CD23-5BD0-1BC1D09F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016-FF7E-415B-96CB-68ABCDB29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05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6756E3-EDE2-5C47-5D80-1B662504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9AC1-54B2-492A-8B9F-96321CB913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7125C5-8BEA-1E33-A671-487D6348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A8025E-3E0C-6BAD-D9A5-E2248F16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016-FF7E-415B-96CB-68ABCDB29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7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BF375-92EE-4B0A-FB46-35ECA639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BAD40-FC78-A89B-63D2-F48949D18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2114F8-AF55-391F-6142-282D5D948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55834F-40F2-F9C0-C98B-C3D7E4B6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9AC1-54B2-492A-8B9F-96321CB913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F11565-0306-7D57-CA96-672E67DB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B470BE-565B-E230-285C-72EE07EF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016-FF7E-415B-96CB-68ABCDB29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66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89EA9-D6A7-487A-6319-B2049F68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2B199D-D84F-2214-4A28-8464E9862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3C1150-9F64-0ADF-E513-38BA96E9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E19A32-ECD3-9293-1BC5-B34F8690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9AC1-54B2-492A-8B9F-96321CB913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D169DF-6003-F7D7-06BE-A4FA01FA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4F115B-0348-F369-C10C-B7684D77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016-FF7E-415B-96CB-68ABCDB29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3085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EC5723-D2F6-0422-705A-81C060BF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01A004-E7A1-7676-8906-67186249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4AD59-AC22-E95F-1DBE-A6EEB12CC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C9AC1-54B2-492A-8B9F-96321CB913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11991-79B6-7640-7302-48090BC72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8D7C3-381F-9639-EC9C-887C45CB0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D016-FF7E-415B-96CB-68ABCDB29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4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9538" name="Picture 2" descr="10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036050" cy="677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1063.求主帮助</dc:title>
  <dc:creator>Yihao Zhuo</dc:creator>
  <cp:lastModifiedBy>Yihao Zhuo</cp:lastModifiedBy>
  <cp:revision>1</cp:revision>
  <dcterms:created xsi:type="dcterms:W3CDTF">2024-03-10T21:21:55Z</dcterms:created>
  <dcterms:modified xsi:type="dcterms:W3CDTF">2024-03-10T21:21:55Z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