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D77F5-0198-AF36-0C9F-BC64386C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C8FC1-4498-7845-B11B-0F86CF9A7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B7D01-4177-A35A-5F81-990EC643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328A7-EB24-9936-D3C6-4E9D7F67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31BA2-8844-627F-8BE0-82EA29E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0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560B-290A-5BFE-DBC5-EADB54A9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40B5C-BFB8-1E60-F3F2-7A77A5DD8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248F2-3DFD-79FF-1337-09E63B9B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D6CAC-E84B-4434-03EE-021C7217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C853C-1C14-2E53-02CB-BD31804C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BA2B0-C4C4-A92B-1A8A-F8C720FE5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D8696C-535A-9B28-B498-76BE0C56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8BE1C-0D6F-F53D-ED31-91CF0F02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E055A-77FE-60DF-74B5-1AA25713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B9131-5567-8C6F-7D37-DB2DBB43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0DCD7-D4E5-1279-AF2F-4CA13344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6BD68-307E-6355-6CAF-23CF1F96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4E6DA-4F39-F12C-737E-D3FE9902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72F72-E35B-A75F-509F-B4940EBA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404BA-157A-816C-49CD-743619E8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7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19F18-E7A7-5CC1-DC5B-A871E231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CD44E-70B4-F66A-3E7D-CC8FA202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2B352-00AD-BBED-8160-87DCE497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3162F-6011-6D7A-3B99-89B19CD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B8D99-73AA-B1ED-7D24-5B4CC630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89322-4124-0C74-FA16-CC3804B5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B0246-FB24-D536-6735-39D130675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E78F8-D0D5-5EDE-3E26-F0BB3950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F644D-5007-B26B-BA1B-6226423C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A0C82-1E4B-83EE-F0D1-E0CFD220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2DF38-0E7A-885B-3750-97CB7CCE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5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CAD3-5094-53B1-6951-3280EC27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D2EA96-51D5-1E30-76AA-DC937577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AC94F-EF72-9F9D-C367-B8E85146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11219-C8EC-7C17-E12B-9239ED2D4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733F7F-4BD3-1236-4727-3249AE48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0FFFA1-0ECF-E8AA-3C71-4B50C895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2CF321-207F-B9F4-6C35-4D6B0EB8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568B0E-4970-3C4D-F769-0BBF5CEE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D3F98-6866-590D-95DD-74DDD327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0FC69-B4F9-0CE3-5AFB-16C1A1C7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385B6-B52F-A971-445A-A5EE44B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3A0DD-1728-2C81-5644-74C43312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7C6582-552D-A3D4-390F-06DBD88B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F71A1-A32D-8737-5B72-4F3C4AD1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57472-544F-E301-83AE-7848E31A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0E5F0-C1E5-9499-B242-CD05172D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90BB2-BE12-BB27-8FC1-35010C00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F013E-2D5A-3362-DA3E-66502C4C5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47DC7-670D-CC9C-04D8-83A0A3C2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47DF9-1946-0B53-6BE8-266D22FA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EB549-A836-BAC1-713B-4A8724A1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6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AE3E-31A8-E819-263F-FF4A7E18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652BAD-1B21-0268-4690-BC131459E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5DA3E-8A9E-62BD-F41B-2422B99C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18C7A-9D43-7B46-F5F8-18B559D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A0C48-D4D3-D7A9-C4DC-3B1E8804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BB9ED-042A-2EFF-2301-143182C2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600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133B78-1E68-5D9E-160F-AD8C67B7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E3AED-3C20-4998-AC66-3FA61E0C2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2B2AC-3EB8-5A88-2CA6-A4CB6323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EEA8A-1FCC-49D7-E730-2F76E768E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A9511-E007-6CDE-DC4C-BA3C8E0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9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586" name="Picture 2" descr="10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1065.主恩典够我用</dc:title>
  <dc:creator>Yihao Zhuo</dc:creator>
  <cp:lastModifiedBy>Yihao Zhuo</cp:lastModifiedBy>
  <cp:revision>1</cp:revision>
  <dcterms:created xsi:type="dcterms:W3CDTF">2024-03-10T21:22:04Z</dcterms:created>
  <dcterms:modified xsi:type="dcterms:W3CDTF">2024-03-10T21:22:04Z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