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C18E-8E66-C427-A5FE-B7B331AD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1B5F0-C959-5397-A9FB-9FB50E61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FB1BC-D025-2DBE-37CE-11E45A02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C718D-90BA-2CB4-0D41-6ECDABC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C1578-3DCC-15D9-AC62-3A929C2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9FA5-F1D9-59CB-44A2-5BD2ECE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AD892-6B9E-743C-6051-5837CD1B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57529-13D5-AF68-6E8B-E0E7F009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224C9-C9DF-29FC-7079-6D4CA64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C1DAF-D87F-0691-851A-13AB43A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47307-CC01-5B02-C1FC-C794E858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F5BF8-C489-218E-3D50-DEF16587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43776-D475-9C9C-70D4-7C1A573C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B1C83-D0E7-E2B4-AA15-E6008A0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8739C-3988-E327-94AD-80D5B043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8864-3471-81DD-FBC5-F19F5794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A18FF-41B1-C7E4-F15F-474AD3CC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616B-DCDA-D5A9-5179-CAB3E038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CF7C-A2BA-D09D-2673-3DFBA347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7CDB7-01BB-2F0D-DAA0-5ACA0B9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1AEF-AD6E-7A75-9BF1-EB5D941D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7BFF3-EB2E-70DF-799B-A6ED89C2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CB781-88D2-5DB9-C507-837D9593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168DF-AD65-8867-4DBB-88156180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4B00-50C5-C09C-12FC-6BDFE3BE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672FF-6ADC-62D7-2BEA-41AF47BB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648A-2333-7305-A544-5CD8A4C9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4C85D-12ED-98E0-A611-93537AA8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9ED3E-049F-A843-85F3-683A92D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C71CD-66CE-9DFB-D933-2EB904E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EC28E-EA5B-0B10-753C-153BE41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EA84-13B9-02EB-B5CA-096FCAC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69539-EE83-3E05-C724-387FEDBF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33616-F088-ED13-5F84-BCF68A3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A5B05-08EC-E147-A43B-31E8F5CA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3AB2B-12AB-6EF3-EB3C-3E4C39514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F57A2-316C-B74B-AED4-AD91EA8B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BC7E5-344D-DBAE-AA69-49343FE9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6CAC-9A6E-F723-2BCB-FB163110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31BAE-7522-6160-57A8-1B1D0B9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B240A3-29FB-E5D4-2D1D-9E39DAF6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B7E70-E8CE-9A59-32E1-D2B391C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C7AD29-A972-207A-36A6-D37FF5E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1553C-3A20-D023-2C4D-E28D9114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AA5DF5-C5C9-E7CF-E64F-432AF93C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64411-72CA-59CE-CF83-09C7C407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6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087C3-5FEF-8148-8A40-FA470A4B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37CD8-A7F6-92AA-CE8B-DF0CAC16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89478-4DB4-C8AA-E3D6-5BDA8EB7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BCA98-82B3-809F-723C-8C25DB23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4D2C0-2995-8963-E0E1-41BC43F0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861DB-95D3-694C-0EA5-C6CA27B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038EB-D04D-697A-5438-AF24D922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85969-A4FC-AC30-3A6B-FCEEDD5B2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19ABF-2215-5A29-4115-926A9493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DF119-A88B-346A-4906-5D3B83A4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42AD-A0C3-D266-F034-0DD73B16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82C1E-CDAC-C470-740E-F14249E4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462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A3C47-BD41-EEDD-CF0E-F9763D87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A580A-5E45-E23E-720F-361F03C0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C641-FCFD-60F3-6486-E8A1B860D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6303D-D29D-84A7-36BC-2BE1A8DB3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F6F3C-DB42-003D-EB7F-D5FA48901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610" name="Picture 2" descr="10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1066.跟随拿俄米的</dc:title>
  <dc:creator>Yihao Zhuo</dc:creator>
  <cp:lastModifiedBy>Yihao Zhuo</cp:lastModifiedBy>
  <cp:revision>1</cp:revision>
  <dcterms:created xsi:type="dcterms:W3CDTF">2024-03-10T21:22:09Z</dcterms:created>
  <dcterms:modified xsi:type="dcterms:W3CDTF">2024-03-10T21:22:09Z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