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1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909046-0450-1846-E66F-4BEFF5035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6D7689-BEFA-EE3B-E457-BBBBDE130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496E78-3E5E-7E76-E5E3-87B1FAA4E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C4FB-A32B-44C7-A548-AC9C542492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4C90BF-9521-C14D-8298-267496696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239685-8A19-ED05-EAE8-DC046D51F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C9A3-CEA0-4D0C-9AD0-FE513E53B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36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A213D-0CE9-4BD9-D848-35F78667D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1D4206-DE09-2A22-AE30-875FB7053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18D666-3E87-B589-D1E8-1BFF37054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C4FB-A32B-44C7-A548-AC9C542492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4CBEBC-4424-78A8-6621-578E8390C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857EE2-E008-36C3-91C6-06391E3C0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C9A3-CEA0-4D0C-9AD0-FE513E53B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45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2F0F44-91EA-4EC1-7CC2-7F2A51852A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78640C-695F-B63F-8D55-F5AABD940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60D9B3-9B2C-9C4B-9882-15694CFB0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C4FB-A32B-44C7-A548-AC9C542492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D020E1-C72E-A827-097E-2C0D29E08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ACE006-F856-4B9C-AD51-C0B96AE4F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C9A3-CEA0-4D0C-9AD0-FE513E53B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848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A9D642-48F3-F9FB-57AC-E696A6398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E6B672-DDE9-B2F7-5B54-66C94A126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8EF5E0-74C9-4F99-CC87-F0DAFC230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C4FB-A32B-44C7-A548-AC9C542492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8F78C3-DB5C-D92C-14CF-894EB1038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75D2D4-1043-BF72-38FC-ECEA7992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C9A3-CEA0-4D0C-9AD0-FE513E53B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83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70777C-CF48-77D2-B77F-FCDD2EE5D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BAAA76-FF61-10AE-A437-C5A64F21E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F02974-63A7-EB57-DADA-F59EAB18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C4FB-A32B-44C7-A548-AC9C542492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C1EF4B-0B90-CEEA-F328-5C265B5CA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A5D83A-B7FB-C9FF-CDF2-61442FA2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C9A3-CEA0-4D0C-9AD0-FE513E53B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440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BA06FD-00F1-16F0-6D5C-74C1C8E4E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4A7274-9661-EA23-1B56-1BB5DB6D10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2AE979-ECFC-6490-11E9-4245DEBE7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962BDF-1199-3D47-BDB0-934A5DF49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C4FB-A32B-44C7-A548-AC9C542492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D6DD90-2DD0-F9A4-19E9-82D5D570B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1C4F36-25BB-0858-28B5-03D09192E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C9A3-CEA0-4D0C-9AD0-FE513E53B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294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F76FE-1FA4-A1D8-4A53-1DC945109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B16C36-EAAB-312B-4BA2-8ED49F7D3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C882F9-40E3-92D8-891A-218BDA18E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92FACA-AF64-BF13-BD2A-05222ECE8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5D0E4A-11E8-4392-6698-ED650A64AC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ABA6EA2-D00E-43FF-B6F8-16BD2C4C4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C4FB-A32B-44C7-A548-AC9C542492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7FA7751-FCC1-F243-20DC-3C1A404EB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5507D46-7B31-786B-A709-110D9145B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C9A3-CEA0-4D0C-9AD0-FE513E53B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68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E56AC-3095-05FA-12FB-BF662DA85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39494A-C8F7-6991-0774-08EE3B505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C4FB-A32B-44C7-A548-AC9C542492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0F62E7-52C1-58F4-F2B6-F4AEFE5AA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354BCA-B206-E297-D4C1-20D9A4EAB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C9A3-CEA0-4D0C-9AD0-FE513E53B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551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9FBAF9-5ACE-5367-B3BF-3F46AACF2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C4FB-A32B-44C7-A548-AC9C542492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31EDF6-EB72-DEE6-BEF2-6BE597393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AD8841-5941-0A22-37AA-2F14801DA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C9A3-CEA0-4D0C-9AD0-FE513E53B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07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3E9176-C9BD-FCEF-D14B-749483295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7838CA-5828-254F-2EE9-025337746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092DBE-15A9-873D-75A2-F71112E84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50713-84A7-5F06-2F19-849763F94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C4FB-A32B-44C7-A548-AC9C542492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0374C4-BBBB-05E7-4080-66EB26CE3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AD3546-2EB8-9F0C-0E68-84301DF5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C9A3-CEA0-4D0C-9AD0-FE513E53B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102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0731DD-4958-7F54-B2E5-5F3244874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E64BF0-34EF-BB0C-6EBC-DF111A676E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83F19F-C37A-2DFD-BCC7-F768E93BF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8ED549-31E0-6DC7-2920-22F99ED55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C4FB-A32B-44C7-A548-AC9C542492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D3E61D-320F-D817-5872-BF365FE66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262ECB-62D1-9F30-2DA5-C6AC1D544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C9A3-CEA0-4D0C-9AD0-FE513E53B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14432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687E2D-3E1E-C39C-1248-3D7337A3F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8BCA10-009E-477A-4CD7-64C91892C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FEA659-357B-89AD-3774-FD2AE27FC1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2C4FB-A32B-44C7-A548-AC9C542492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60561F-821F-02AB-C06F-15C6FBDC5B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325BC4-62DF-6ABA-6098-F028F6155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CC9A3-CEA0-4D0C-9AD0-FE513E53B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135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3634" name="Picture 2" descr="10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4659" name="Picture 3" descr="106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4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1067.从伯利恒我们</dc:title>
  <dc:creator>Yihao Zhuo</dc:creator>
  <cp:lastModifiedBy>Yihao Zhuo</cp:lastModifiedBy>
  <cp:revision>1</cp:revision>
  <dcterms:created xsi:type="dcterms:W3CDTF">2024-03-10T21:22:13Z</dcterms:created>
  <dcterms:modified xsi:type="dcterms:W3CDTF">2024-03-10T21:22:13Z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