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DB68-9E29-47C7-7D8E-89A5A38AC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ADEE1-895A-371C-3AFE-4C8561E1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F724F-22B3-883C-D1A6-9109174D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F7DA-9715-CD42-8C05-B42DACAD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6FE53-2201-6A81-42DF-AAE26A1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568C-3EE0-4B23-F0F0-8332832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BFCF1-6DBD-D9F3-BC91-B51374DF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E0185-F9FF-699C-A3ED-EA1B92CC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CF8D1-E0CA-678E-67B9-F0DA6D6F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2FADF-ABE1-2AF4-AE4D-BB9C3591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B57F40-2010-4A49-98D7-7F7E52259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B99EC-F957-0830-874A-390DB08A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486F9-3941-2889-CE3C-18B8ABDD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57DEA-B185-C57C-3262-2B755AD2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3C085-1913-16A2-4534-2F167E7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BA0B3-4747-112D-4C01-49183E5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E2176-1F9D-C735-511F-D6CB49F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73175-4A6F-790E-7FF2-3FFCADF3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5AB29-2CC2-D7C7-F0B1-36F37D64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9B12F-1B24-F80B-1C29-1630607F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80F1D-4C1F-4E31-EA9A-FAA73026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32C46-4944-867F-8305-EFACF5C3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B252-2D33-475E-310E-8B815041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64FCB-24EB-4228-9632-E480C4E6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6CB05-DB55-010E-5426-52DF821C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1B37-9880-750C-16F9-782C7E6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F3A02-B118-5CCA-6BE4-2C1136BA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627DD-2160-F621-D9EC-66F72274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B572-E8FF-0255-C5EB-A0E5758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02ABF-F90A-25EF-DDFD-2F149F9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8412F-E3A0-2F6B-A7EB-ABD4349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1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7179-0B05-F581-AFB3-2B17D010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5CA44-30D0-C336-96F8-B23F2039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3F735-075C-D92E-9B57-7058EFF2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BDD43-6A48-D048-2B13-0673AEFB0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58C579-C46C-9F34-0A7B-7FA250D1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BD094-6233-4253-946E-5BD099D1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5DF82-7F30-E418-030F-AFA07407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97513-968C-2FF5-2575-E3EBA386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76DC-3FBB-037B-F07E-6877E242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9EBB2-4C68-5541-6094-B23C54CD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1A3D9-7A37-53A8-032C-9A5C9A27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A3B52-DB99-2D81-064D-1F8E703B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E8B8E-21F3-D717-CFC4-0EFE37AA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43EFC6-C865-0CAF-0714-4320FD31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B757C-CC26-0F6E-59D0-64239368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52A3B-314B-8139-5421-BB2C618F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217D-2B04-34E5-3821-60E70B4E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EB8D7-AEF7-0B60-0541-A1BD2E7A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411B1-8B33-01C6-73F7-D5F14726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27F0A-3D28-E54A-A417-179ED9AA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73D05-804F-3FF0-551C-2A5E86F1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4F7C5-63FA-C120-30D6-0F979C1D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823B5-50D7-CCD0-C172-F8321829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D86A4-8841-C154-9AEC-EB173EEA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DF731-F7FC-AB99-18E6-40A97999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7AC8-17E8-AFBA-B9BB-9E76FD5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5AE27-CE27-6544-4C9D-AE662913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92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EBFD7-67E2-66BA-8D47-3F11B5C1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D1F42-83BD-0CD8-AC19-E6F7046F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87CFC-3605-A6B2-9D62-4348BF5CC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29443-2BA0-E62B-6928-02E39FA8D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8F8BF-7B2C-C312-C218-6A88346E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 descr="1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1069.我是一只笼中</dc:title>
  <dc:creator>Yihao Zhuo</dc:creator>
  <cp:lastModifiedBy>Yihao Zhuo</cp:lastModifiedBy>
  <cp:revision>1</cp:revision>
  <dcterms:created xsi:type="dcterms:W3CDTF">2024-03-10T21:22:22Z</dcterms:created>
  <dcterms:modified xsi:type="dcterms:W3CDTF">2024-03-10T21:22:23Z</dcterms:modified>
  <dc:description>
1069我是一只笼中小鸟
1我是一只关在笼中小鸟远离青翠花
2祢爱捆绑我的浪漫翅膀俯首细听我
3谁能识透此中铁窗风味因神旨意章
1草佳美田郊为祢被区我心何等欢欣，
2的幽静歌唱甜蜜的爱激励何等深沉，
3变祝福恩惠哦主我爱祢所定的道路，
1终日向栋歌唱吐露柔情
2甘作囚奴不愿高飞远道
3愿万有向祢赞美到永远</dc:description>
  <dc:subject>
1069wsyzlzxn
1wsyzgzlzxnylqch
2makbwdlmcbfsxtw
3snstcztcfwyszyz
1cjmtjwmbqwxhdhx，
2dyjgctmdajlhdsc，
3bzfehozwamsdddl，
1zrxdgctlrq
2gzqnbygfyd
3ywyxmzmdyy</dc:subject>
  <cp:version>1.1</cp:version>
  <dc:language>zh-CN</dc:language>
  <cp:keywords>投影</cp:keywords>
  <cp:category>投影</cp:category>
  <cp:contentStatus>索引完成</cp:contentStatus>
</cp:coreProperties>
</file>