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7907-482A-8932-E355-44EEE4B2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1D372-E63D-E086-7826-47518931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4C9F-B955-CF4E-91D5-3821F27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26798-ADDF-7032-9CFB-2CBEB9BE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B61C-553D-0381-4B57-60D5A3B2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0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FE735-003C-51B1-FA29-7D1DF7BF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944AC-317B-ADC2-4DA9-83E80C198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A7D81-6E99-96DC-4887-936CB01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0E07B-CFDD-405B-8CA0-5E5C1764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9E418-F020-C798-52D4-9A47762A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38704-903A-9A63-1801-FD48B576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EA4DF-2D19-53E5-1670-2BB0EF73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E384A-4783-784E-0EEF-ED526B69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2D697-2AA6-2CF7-CA1B-740D037D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EF121-F745-65E8-4E5A-623924B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83B26-9F4A-4ACE-7AD9-22143958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6DD5B-DE34-73E7-3E81-59FB5614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8804D-A613-DE40-A8EE-3BF78E60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EA4B1-858C-ADB4-ABA9-48CC1E1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80E2E-BDED-2DBD-2CF6-0A5F06CC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3AE4-5CC5-831C-BE1C-D2C15835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F8DA4-9704-A789-F371-19AE903C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07124-1148-0805-1E1E-54E6488B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D924-59C6-A94A-8ABA-0E25A8E6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D3F8B-C0B1-2384-EDDC-D669B548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8146-F827-D736-FC72-8640345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DC812-02B1-C963-7BD1-EF60DCF10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DED7-DD16-A584-110B-513C8595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999D5-6789-15F5-40BD-A595A36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D8D8C-87D6-92E7-8B6D-BC092934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9F8C4-65F9-5ADB-3DD1-FD7BA34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9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91C5-0804-B0E7-F158-41376EA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66B97-6BF0-1C71-F288-D30A410B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6184C-FAF2-9A5F-69B1-9229D2AB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FE023-1EA7-3EF9-D53A-01712854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EF07B-D20F-3C6E-31FD-53E97066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9B3F5-5019-BD02-A5FC-BF069DDC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403B98-0524-9F89-5A8A-DEE7E4FD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A144D9-64F1-A8E2-3F6D-F606053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90943-1D01-773F-142D-AFA58BD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740C1F-6976-127D-83C6-750AE85B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064A3-AF16-7965-D72F-B014DCD2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AB89D-C047-1581-DE55-58C7512F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6525F9-EE6C-F98F-79DA-1E053A76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E5DC87-BAD6-0239-CFE7-A2C268E2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64FB5-DCA2-1C11-A210-D0BC712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51189-8273-B68F-585E-427DE165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18CDD-514E-8280-4394-DE1AFEDE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A11EA-8283-05FE-21DF-2F13CA88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6FAF1-3940-4040-7E33-90A005B6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5BB86-7FCD-6B69-D417-8EBED26C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BF53D-C21B-62E2-0591-0E51252A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1E142-1335-F043-30A1-6426C3D8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D8FD14-3FAD-4591-3C36-637710F72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9E5FF-532A-D714-CA4F-A0336E97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09C8D-A661-AE38-D22B-F6D652A5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6D9D1-240D-5406-857C-C8E1D01D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C652D-2CED-3029-46D4-59CD6278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838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D62961-8F83-79F0-F384-AF8659F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3C2CB-34AD-A923-5D9B-58B6ABBF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38FA5-D392-A457-2EDE-0FEA65C7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B81B1-302B-063E-FF31-9565227F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41F8E-AC2F-2054-7DCD-441A35B53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730" name="Picture 2" descr="10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1071.主永不离你</dc:title>
  <dc:creator>Yihao Zhuo</dc:creator>
  <cp:lastModifiedBy>Yihao Zhuo</cp:lastModifiedBy>
  <cp:revision>1</cp:revision>
  <dcterms:created xsi:type="dcterms:W3CDTF">2024-03-10T21:22:32Z</dcterms:created>
  <dcterms:modified xsi:type="dcterms:W3CDTF">2024-03-10T21:22:32Z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