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4823-2A42-C358-BB81-D758C4C81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D08A39-7EC5-4C08-C278-116194F4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03CEB-7512-76AF-7563-2A21BA71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8A620-057B-E277-8570-29E0DCB3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ECE91-676A-AE19-4E2A-BD11AA6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C6112-E496-8565-20C9-4F2AB1B1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CE89D-B444-1097-D2D8-BA6F9B33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B2929-B952-CCEC-C516-74D5C94F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23177-1446-4216-D696-A716F31B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DDE11-0108-0D0C-5215-DF8AEF5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29DFBC-510F-28EE-B3E7-F2E39A9D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653DB-6894-0693-15A3-95F94C82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035F5-D625-2D65-0A87-1501955B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F2F7D-17A4-7855-7023-4E6280DF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D4E15-9C31-6869-593F-1031329B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4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9AE2-4C67-3141-9B32-52D988A3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54A58-F8E1-6852-9DB8-B66DBB53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5308B-C1F1-F145-B546-B4ED5A2F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42703-8AB5-29FD-FC2C-58B96CC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41E6D-D080-5A3A-D877-B07EC3E5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A25D-B683-DFD8-41B9-94D0BD9A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53BB2-028B-21AD-42F1-EA26A0CA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86A5F-3A51-22A9-F20F-2B52262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71D0-7F31-7C72-8200-C515729A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38300-EB58-9BAE-ACF7-C30F679F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5D9C9-5215-FE3B-987E-5B148865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B1B52-CA2D-E499-A6DD-9B8AD99BC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719C6-C8A4-10A9-307E-F174D01D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E514B-4191-5E88-2612-CF745AAD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3512-AD35-1B22-1CDD-411466C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978A0-DD44-7130-5D33-2E0F941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8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4B50E-87E7-3F81-D00E-25D95786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506F5-F3C1-F214-7413-94DBE34D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9E6BA-7166-A1C0-B7EA-FDE9795C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FDC015-27E5-5D31-8AE7-DFE3059A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C1C028-ABED-06F8-E92E-F552451E2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3B16E-35FD-5D6D-4239-9E815208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4247E9-6A2D-8F2A-AFCD-E54BE2D5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62ED8-4D6C-21B8-DE60-6F1A04AF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01BF7-8B88-8632-D734-2E4C220F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107BF8-C837-6401-914F-8F3D8000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CA6D7-482E-EC08-8C2A-B3B24C7E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D996-A556-F171-B183-CFAB57B1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2CC5EE-E997-CBA5-817E-E11357F5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E4CFBC-3D6D-6F50-552B-0EE326AC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4E370-9A2C-CD72-3B45-C5B09627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1231-7DFE-5347-589D-E9E7720B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AF6A7-D577-B215-51C0-B250FCC0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16D4E-958E-604D-D71E-69CEB95D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3D1F1-199B-6B84-52BF-F34A10F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CEFD6-BD99-C822-4397-6E37984F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CC23D-9ECA-55B5-125A-D9FEF92B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0804-7FCC-7042-9910-D798DA2D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AF79C-71B0-A772-611A-5782EFBC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EDC63-A47E-2315-773C-B66C1559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E8577-D010-D2AF-E71F-7B83D730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40AD5-422E-4C08-6761-BE717B7E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0F47C-11AC-EAC0-AA2D-919B8390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259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D9E301-6C00-5C11-ACA1-168286ED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FCE88-9F06-FC76-1D0F-BE7BC122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58E95-9B78-94D1-F1EB-5EE906BC6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2B17F-C18F-7E19-2857-2AC4E62FA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8A2D5-6F44-E537-0612-1D0F9FD57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754" name="Picture 2" descr="1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1072.靠主引导</dc:title>
  <dc:creator>Yihao Zhuo</dc:creator>
  <cp:lastModifiedBy>Yihao Zhuo</cp:lastModifiedBy>
  <cp:revision>1</cp:revision>
  <dcterms:created xsi:type="dcterms:W3CDTF">2024-03-10T21:22:36Z</dcterms:created>
  <dcterms:modified xsi:type="dcterms:W3CDTF">2024-03-10T21:22:36Z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