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BD2FB-0A8A-EDED-65D4-25999380C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72F33A-C011-0E5E-D479-8617DFCC1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C5270E-6D53-CD35-C1F1-8FF44258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5A09-9202-42F4-9C57-01C788559B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BFFE45-400A-6C6C-2BAF-E7F01ADB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C816B2-9129-DEF1-1882-677FF270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780B-53C6-4F7D-90F0-72B60800F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72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9D094-1870-8D67-A3FF-519105B4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4A9233-3C9A-6E44-9433-DF21B59E8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6D6D15-8F22-A56E-8396-63989D98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5A09-9202-42F4-9C57-01C788559B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DE93F-1AD7-0084-2FA4-C934FE78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290686-5F18-2FD1-DC4A-71A47055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780B-53C6-4F7D-90F0-72B60800F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35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52D2B5-5E63-5534-8D3F-96585423E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A54D7F-D2A1-BEA1-8C20-7B5B1E841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C0858A-2C0B-C5AA-4A54-E0B53980E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5A09-9202-42F4-9C57-01C788559B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17783C-06B1-8D69-C52B-A3376806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51F5B9-9896-F952-F930-41689FD5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780B-53C6-4F7D-90F0-72B60800F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06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195E8-653C-552B-46C3-567FFA20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9C567-825E-A5D5-517E-11F6E2EA4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6065B3-E7D6-03DE-1409-894B200B7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5A09-9202-42F4-9C57-01C788559B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C33C7-AA53-2680-1A0F-9163A7C4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C79CB1-5C6B-ED66-957F-D3A5CE11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780B-53C6-4F7D-90F0-72B60800F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61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9433F-C429-ACBA-A337-8E5A113EE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1FD3A5-EB4B-BAEE-181A-EDF39A9DB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F158F3-C43D-02EF-5BD8-45872CCF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5A09-9202-42F4-9C57-01C788559B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3A027-120E-18AA-C8E8-53986954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3CE184-F690-62FF-38C7-42FA75E0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780B-53C6-4F7D-90F0-72B60800F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24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0FFE1-3B62-2B98-6A4C-5F9FB52D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86D15-90FB-C694-168E-AAB0160E4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376715-B8F7-0B6B-AB1C-62F0206CC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60C2F9-FE2F-22B4-1E8D-F09C8A2C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5A09-9202-42F4-9C57-01C788559B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D1C9D7-2CC1-3DE3-6B9A-2777C73D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824185-9856-DA5D-859B-8BBF8F38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780B-53C6-4F7D-90F0-72B60800F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54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90305-555A-0BA7-E56B-2AAC82AE8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D3D7D8-7629-F442-3224-F8E89700C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8C31E2-7510-F500-1EFA-E906E2D94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9D1D15-8EEA-7E7A-F228-31EBCCCD5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C3F281-0969-3410-3C41-A47EBB1EA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763D8F-2E4A-BBCA-1F82-A099F3F4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5A09-9202-42F4-9C57-01C788559B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2C1F7D-29BD-90B2-D3C7-86622490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5396E4-02C7-BA7C-C384-280CB8E7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780B-53C6-4F7D-90F0-72B60800F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70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D3908-C3F4-8D41-B372-75FF58BB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0E3E9A-201E-84CD-8E77-932FF7A9A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5A09-9202-42F4-9C57-01C788559B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50FA3B-0DEE-1D16-A314-126056A6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9EA841-DFA4-446F-4A7A-F218EB2B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780B-53C6-4F7D-90F0-72B60800F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84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842315-BB01-300E-038A-5F730FAEC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5A09-9202-42F4-9C57-01C788559B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488B62-6C1E-2DA6-9D20-A75E4768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2968C2-6F21-C59A-17A2-D013E876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780B-53C6-4F7D-90F0-72B60800F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3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D74CC-962E-23E4-1ADA-CA7772F9B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85A814-9550-C4EF-A967-CEDF11558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4F1689-9287-8581-A35E-43BE5BA86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363A07-D5FE-99D5-1AB7-30A3CADF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5A09-9202-42F4-9C57-01C788559B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592429-3E7D-37F7-9313-B47AE1AE3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9328FB-9D96-1EDE-28FA-89BEA4E6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780B-53C6-4F7D-90F0-72B60800F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4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420D7-E1D8-B259-4414-2D51067B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A627A0-7CEF-D471-C0FD-ABAC5CD43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2DCEF9-5305-56A3-486F-193213991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D3D879-129C-1194-A5D8-061D700A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5A09-9202-42F4-9C57-01C788559B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2243AA-1736-A35F-6F84-9C5E1FF10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051670-EA22-EA2A-5057-EBEB8C70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780B-53C6-4F7D-90F0-72B60800F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6082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B085B6-9F5A-4904-EB12-5033F584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AAED52-21BD-B3A4-069F-2A81EDD11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BC72A2-914F-560C-D700-73793B575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E5A09-9202-42F4-9C57-01C788559B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CA6465-C507-8BA2-F807-94812FAC2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F61672-9448-D4BF-2E37-8D81E87C2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B780B-53C6-4F7D-90F0-72B60800F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80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9778" name="Picture 2" descr="10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1073.有一恩手带领</dc:title>
  <dc:creator>Yihao Zhuo</dc:creator>
  <cp:lastModifiedBy>Yihao Zhuo</cp:lastModifiedBy>
  <cp:revision>1</cp:revision>
  <dcterms:created xsi:type="dcterms:W3CDTF">2024-03-10T21:22:40Z</dcterms:created>
  <dcterms:modified xsi:type="dcterms:W3CDTF">2024-03-10T21:22:41Z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