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7DDB-B7FD-37F9-3114-5F256365D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A9EF4-B682-65DC-CA4E-6C3053E0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FAE58-0272-DCD3-7483-9B6AAF61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E58C5-5384-8C28-2B83-748F2BEC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BBAC5-EA36-71AC-7D6E-AB75F954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FC78-010A-B650-565D-52802720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0E904-FF80-06A5-86D0-795FE681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7DF0-7640-B72C-7C29-2681ED4B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C4AB9-35D3-A4D9-A50D-91542BF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7425-D02D-716E-4BDD-18A5234C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D4511E-7CB6-4918-997A-A47CF747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20F82-C7DF-4EAF-0126-5C79DFB9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7873B-71BD-1710-1327-F458530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46F55-A67D-1E96-E176-07BFF32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EDFD2-3A18-184A-B122-FD64095D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D8FAD-4B90-D39E-AB28-22599300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C5824-9EE2-165C-5825-17E0C750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B5797-8638-77B3-5845-44010809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D5753-6FC2-626D-A452-5787BB5F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1294A-5B0A-026C-056A-B9097E6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22B3B-310E-EA04-AC0C-226EC8EE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645A1-B0FB-1976-4301-D25416D2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BAA8F-B278-6250-9F42-A51E97CB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8B022-CE61-5B06-5CE5-38098FF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94B6D-16CA-FA9B-B2A1-DC139C6E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5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E382-6EA2-6030-DFA2-052B6DF1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5148-599C-A722-ABA2-57AB96FE0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19895-2966-CBCC-0DA5-D4FF5011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8340A-517B-644C-7DD8-62E1B122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77EFA-0315-6CCF-231B-25C37CF6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6E06B-628B-5317-1FB4-BF644DE5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497F-6F49-2DA7-B1A8-9E257A85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E4247-C1FB-770A-6C93-ECEE1789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E7EFF-EE54-D851-1C90-852503A8D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206E71-5E9B-75A1-D49B-084F852F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D7902B-ECCE-BEC5-EC93-AB1D5A266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E3C46F-8026-4E79-64B1-D94F624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DCB341-E12F-EBE4-632C-63A9DA32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944F2-EC17-A956-9E2B-105D2CA0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7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0B6D-1370-5957-46F2-218CEAC3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2735C-017C-B158-A803-C4073DDB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415D7-8DE7-BB6A-B025-7D24BEFD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A2951-B490-AEB4-4088-64683B5B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0CFE56-9C7B-670F-6995-7F191FD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1C814-C136-D579-A1A8-26788E87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8BEE9-52C1-4556-6B43-93A0869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83177-362C-37C5-EA74-C5D1F8C5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EDFAC-E622-0FC5-ED73-41447EE8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237551-AF36-433E-C7EA-CC532065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8027A-CB7C-EB0B-65B4-4D994B17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835DA-A3C5-CF26-FD6C-DC99FD0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1ACE8-EEF4-0FAE-D581-41A9C84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2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31DD-1B62-5BA6-D782-C2ABD470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305B-BF86-D4AD-FEFF-F8ED9DBC0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C8611-EEE4-CB66-0D7B-95B5373B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3EE95-147C-7C8F-570C-E2D9A49C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E812C-AA60-E4DB-E0EF-2CABE698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BFC68-B2C5-BA09-D9C4-9F324EB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32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B9C3C-65BD-6CFB-37AD-418E5CAB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8B736-1313-8B0B-590D-88B9EB88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5E82-CA4F-E241-BB00-08AD9456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7C3C-0532-4F49-8028-9234D731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A562E-B182-087C-D0A2-BA616FE31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3396-A59B-B3C4-0138-2E2095D27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254C-3964-4C58-A54A-D373F129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7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850" name="Picture 2" descr="1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1076.主是我牧</dc:title>
  <dc:creator>Yihao Zhuo</dc:creator>
  <cp:lastModifiedBy>Yihao Zhuo</cp:lastModifiedBy>
  <cp:revision>1</cp:revision>
  <dcterms:created xsi:type="dcterms:W3CDTF">2024-03-10T21:22:54Z</dcterms:created>
  <dcterms:modified xsi:type="dcterms:W3CDTF">2024-03-10T21:22:54Z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