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3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13EC3-06EF-84C3-9A87-FCA7B9072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650A88-9920-EE5F-4500-798967B85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8E15D7-535B-4B5D-B58B-0D9CDCDD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ED3E-A796-42BE-AE61-F7974F5EC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82D8F1-BC9E-1312-DEC2-3AE6DDEFD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56361E-8C39-68F4-C359-2D7A5F1D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21A0-1485-4E82-925A-61DDA5001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15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1E792-3E3C-FE0B-241A-6E6C0742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86BE7F-D624-2BF6-BAC4-B13C09C70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4D6D40-5941-F2A8-592A-4F00F71D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ED3E-A796-42BE-AE61-F7974F5EC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BC7ED9-0A6A-19C1-ABC8-9ED313DF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EA0621-4AAC-E087-D271-0503AA15D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21A0-1485-4E82-925A-61DDA5001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860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260A70-9988-1DE4-4892-86DDC48DA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ECC992-CAF7-782E-1E86-009CD0725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618A52-888A-E23F-B2A0-2EAD07CA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ED3E-A796-42BE-AE61-F7974F5EC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C65AB6-3BB6-7EAE-8296-C91802BA3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B8B246-479F-00E9-A3DE-FC544021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21A0-1485-4E82-925A-61DDA5001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950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47015-37B1-2011-A88C-2EA11F860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3A77D6-8DF1-C6BA-AE2F-71724610E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414786-9868-DCFF-46E7-B30CF4456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ED3E-A796-42BE-AE61-F7974F5EC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46C405-48ED-53DB-54AC-09EE749CE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8E3DD0-D55A-BB74-F827-701FF0AC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21A0-1485-4E82-925A-61DDA5001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299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137F1-ED9D-462F-1755-0E9B2020D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471966-4B53-EE4F-FF06-52EF6D369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865759-F83C-A1FB-E220-406CFA3D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ED3E-A796-42BE-AE61-F7974F5EC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841DB0-35B5-2740-7E25-5B3962545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65B814-8324-AD48-06CE-9EEFE103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21A0-1485-4E82-925A-61DDA5001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69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841E7-44BD-BB5B-C50B-01C9FE11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8DC7F9-8C88-5607-29AD-6709D4DA1B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BE3A3E-472B-A17F-B00E-90B0532AE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21C48C-4117-4320-6EDD-17C71C313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ED3E-A796-42BE-AE61-F7974F5EC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F1FA93-03BA-02D4-BBBF-A302C4C01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C95A7E-BD96-9D55-9BA8-EADD2E46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21A0-1485-4E82-925A-61DDA5001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1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4C0AB-2D9B-E4D7-C71C-098035470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A6E9CC-EC52-0628-3B66-8916F733F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8156AC-E68B-D5FD-8852-14208D7EC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EF3628-B81F-1EF9-F1FF-E61B46E4E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4B4721-9A95-398D-000B-E9C10949D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C6CC8B0-6F1D-7326-40E6-635C55C60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ED3E-A796-42BE-AE61-F7974F5EC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509DE3-FA96-726C-2CE8-0F56EA12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0E85DB-4C53-059D-A82F-2AE77279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21A0-1485-4E82-925A-61DDA5001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68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5633D-B9B9-FA57-4D57-90BC8C200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A830D5-AD59-98B3-D501-225B223D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ED3E-A796-42BE-AE61-F7974F5EC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590D32-05A4-05A7-90DB-484484676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9B2FE2-2E8A-9D92-9558-1025D7FF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21A0-1485-4E82-925A-61DDA5001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0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1BC6F5-16E2-F11F-1639-E58D2A768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ED3E-A796-42BE-AE61-F7974F5EC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D92BE4-9E3A-1D5C-8277-DE542E7E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0CB395-3894-D5C4-1034-AA5D2A04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21A0-1485-4E82-925A-61DDA5001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5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B7A3E-2999-4BB6-9699-312DBF51E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72EFF9-0628-149A-9DD9-F6B6D459F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28D3A5-7FC1-D532-71E8-B4123CE2B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10059A-7E91-C111-5A9E-5A914843A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ED3E-A796-42BE-AE61-F7974F5EC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160225-A1C2-C56B-364E-1C3511A83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E39BB8-9FCB-DD3C-07D1-77FCEDB3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21A0-1485-4E82-925A-61DDA5001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31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0C8DD-00E4-9CA4-14C4-12DC08804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8D7078-AC47-6AC4-0D07-74A757627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0E2D72-DA9A-545C-C0BE-979363969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74412E-9999-D8CB-0E48-2CA36209F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ED3E-A796-42BE-AE61-F7974F5EC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43A139-B8AB-D226-E7D3-3507B344A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F8D904-A272-A26C-53D6-6EE50315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A21A0-1485-4E82-925A-61DDA5001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08664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9E112E-B2FA-63C4-5D2B-C2D0BC30D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C5EB1B-FF85-64A3-E517-DCC03BEB8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65748A-A6C9-C6F7-EA49-9B2A87BEC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7ED3E-A796-42BE-AE61-F7974F5ECF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14A201-600D-FA6B-FBAF-E0D33AD42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623344-941B-4665-8AA2-EB40259A4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A21A0-1485-4E82-925A-61DDA5001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8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7970" name="Picture 2" descr="10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1081.亲爱主牵我</dc:title>
  <dc:creator>Yihao Zhuo</dc:creator>
  <cp:lastModifiedBy>Yihao Zhuo</cp:lastModifiedBy>
  <cp:revision>1</cp:revision>
  <dcterms:created xsi:type="dcterms:W3CDTF">2024-03-10T21:23:16Z</dcterms:created>
  <dcterms:modified xsi:type="dcterms:W3CDTF">2024-03-10T21:23:16Z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