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66934-09C3-A913-0456-EFA75E331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D8E8CE-CC03-BA4C-AEA6-57A6DAF02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8E8505-C1FF-A60C-8FDD-379C2920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5B8-C7BB-4258-9286-F9CA2B42C6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2BD33-F5A5-25FB-9516-FBF70146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052D04-BCAB-B9BB-139C-1822E35A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343F-BC64-4359-95A4-D89BBFB83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49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FCF48-5F06-57D7-0432-0A5B47F1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4DF57F-554F-739D-2446-015FF36FA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BB0C58-4C76-190E-CB82-A57C0E94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5B8-C7BB-4258-9286-F9CA2B42C6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716058-627E-043A-1982-436CCCCE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EC6766-5FC7-22F6-D093-0F1ACC81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343F-BC64-4359-95A4-D89BBFB83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1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41E183-4307-3E2C-46B0-BAB421A79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37A2A2-28F1-A7E6-4D01-03FC0A658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AB891F-664A-BB87-3ADE-1F3DC9F7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5B8-C7BB-4258-9286-F9CA2B42C6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0C4F14-9D31-1203-F0A9-59F33CC2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9FACB7-224A-BB87-0315-8E36692C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343F-BC64-4359-95A4-D89BBFB83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38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71DE-9D81-1D58-85B7-12011A4F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16EFB-E6E1-0F17-6C93-9FE046781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74925-AD29-8D04-F44D-5D3B8CCE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5B8-C7BB-4258-9286-F9CA2B42C6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527641-4FEF-1E84-51C1-341C92CB7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DEEA9-8846-6477-335E-9DB9BF86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343F-BC64-4359-95A4-D89BBFB83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70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1EC72-493C-4ABB-8152-6F3CDBD19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8BE5AA-7BED-83F6-3A22-E3B5412CA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DEB53-C958-7011-0A7E-EE9E6E56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5B8-C7BB-4258-9286-F9CA2B42C6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019E8-36B6-17C1-56FC-8504405E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4969A-2631-2A22-0553-5555D021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343F-BC64-4359-95A4-D89BBFB83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7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19A23-827F-3B30-1EBB-CA2CDB98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C3F3C6-DA16-4C5D-996E-8D9376F2F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ACE1C1-D45A-4EE3-358C-974E750DB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1425B4-5AB9-0100-727D-0ADB7B5F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5B8-C7BB-4258-9286-F9CA2B42C6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53E7A9-A566-717F-587F-4F4D1E1E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B3959E-40FD-846D-B621-E21A430F9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343F-BC64-4359-95A4-D89BBFB83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82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8854A-9226-7C52-AB98-7316168D9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606AB5-0467-6432-E483-077D33571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C4AD3B-5473-7E5E-9BA7-7F64C408F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D94906-CF73-D01F-F5DB-E65C24816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26DEC7-2106-8D0A-CE32-0F12B80FF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3399C5-F4FB-E2A4-9CA9-579B81F7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5B8-C7BB-4258-9286-F9CA2B42C6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AA47B2-32E1-2FFD-2977-29A714FC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CE55F6-5B46-FB2D-6F1E-36393BDB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343F-BC64-4359-95A4-D89BBFB83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11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2D4B0-1AAD-6AF9-B42A-A43B2F9B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E2E881-89B5-CD76-0B5D-182BECA7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5B8-C7BB-4258-9286-F9CA2B42C6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9CEFBA-AA7E-D9AF-3591-EC42CCFC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F88C46-BCA5-931F-55E0-5E070C83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343F-BC64-4359-95A4-D89BBFB83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83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6FBED2-5BA5-52C9-CD71-B585780BC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5B8-C7BB-4258-9286-F9CA2B42C6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B28D2D-45BF-0126-2C6C-0F932B6A8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607E81-93E7-AAA7-3A39-F61D6F6F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343F-BC64-4359-95A4-D89BBFB83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15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E07DC-8576-398A-3742-8DA12A62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C95165-5A3C-523A-73FC-E324C1049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C5FF22-1F6F-F3D1-34A0-B12CA2835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2E51F8-C19B-2429-631E-59F3BA534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5B8-C7BB-4258-9286-F9CA2B42C6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277D92-4FE0-EF27-1B25-1A3CA3F1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F4B3CD-6025-EB1F-E836-583A1ACD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343F-BC64-4359-95A4-D89BBFB83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33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7BC00-BF19-5518-12D3-683DAFDA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A52D89-BE1D-C83E-769C-A5032239D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9B7425-F47B-C107-CDE0-25462823B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CF16DA-1FF3-9312-CB20-0F41A866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5B8-C7BB-4258-9286-F9CA2B42C6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70EB7-A347-C055-8CC0-D3D7EA82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BD20AE-5CDE-ECEB-F234-DA7E1347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343F-BC64-4359-95A4-D89BBFB83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84142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3CD12B-6AE4-3A7E-7845-DC02659C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AAF973-AE59-A463-3C73-06D6DAE57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D0990-07E2-0300-3C3D-C3F565641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555B8-C7BB-4258-9286-F9CA2B42C6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E6606-8615-5614-305E-E93948CEB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66B05A-CD38-43AB-392E-7C4249365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D343F-BC64-4359-95A4-D89BBFB83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0018" name="Picture 2" descr="10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1083.我是主羊</dc:title>
  <dc:creator>Yihao Zhuo</dc:creator>
  <cp:lastModifiedBy>Yihao Zhuo</cp:lastModifiedBy>
  <cp:revision>1</cp:revision>
  <dcterms:created xsi:type="dcterms:W3CDTF">2024-03-10T21:23:25Z</dcterms:created>
  <dcterms:modified xsi:type="dcterms:W3CDTF">2024-03-10T21:23:25Z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