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80C6-B8E5-30EF-4C1F-1C8180F5C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B699A-209B-B011-D435-76E6C966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F906D-E193-A419-B8A6-CDD88E86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B6842-0DE3-E9EA-91E3-DC863A7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18CEF-A4E4-80C8-9D23-EF871CB6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7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4F3A-491D-D63B-3D14-A7A827F4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BFD5C-8E9B-F391-5548-61C38841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9B3D6-39D2-FF3B-143F-2D2CA873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FFFBC-FD61-4697-CB9B-4EE273BE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3AA56-68B6-9868-4F96-ECD08D52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4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FA46A-C6E9-125A-6039-E36228752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07302-DAF7-69AF-FEF9-F0F4D5821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5EA0-39EA-8D18-C61C-DE9B66C1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82559-BCCF-75D7-612B-36D61B85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2A3B5-E670-4C6E-8EE0-D9AAF942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710E9-079D-BA01-BD41-AE7532F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613FF-3075-F5B3-A416-5E235608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4BA23-4928-41C9-D946-44BB221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2F0E2-1F5E-249C-47F7-DEFCDD4B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18DCE-0823-D916-2C5A-8DA4EB0E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9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C5D0-ACCA-DCA9-644C-CC71EFE4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FEB16-431F-7EA8-3C88-178BAB64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408E9-B6A7-8248-74D9-8350E10B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A1476-631C-3BB6-1DD8-CB74F52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F7D8E-EDCF-203A-F336-F048A488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64DA-EC30-B4F6-AA50-3021BA7A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8D30-B54A-CC4E-303A-882B5DB3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FD1AE-8F21-4FC9-A697-2AE5EAF1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A1386-0B56-2E8B-E76E-BF0F69D8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84E75-6FF4-A9AB-689A-E8F79112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DC6C2-90A5-9432-D4F5-D5395E19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FB60D-DEBB-C069-2681-7C963431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338DF-C6BD-D0CD-E8AA-32F41A17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D02C6-8FFE-4B61-BE3D-3E7F92DA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00670D-3CD6-916A-FB2F-06B9A08BC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633C27-165F-0859-DB9C-90766883C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F65CC3-DF66-6156-FB17-5A34C41F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A5A116-2B11-2F62-05D6-49E6D28F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CDFBF-A73A-9CCB-AD63-1F32E8B8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9169-ADCB-1EE5-C354-1FEB2363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EEFDE1-E76E-8D56-5A36-7904B444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EA180-52F5-4A2D-AD7E-138BE5E6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B22A7-4F26-A57A-8369-298FBB6D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5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4D204-C083-71CD-59D2-73692B03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E6A4F8-47BD-E02A-9326-74C4A570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36566-7200-409F-FCC9-800FDB6B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4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ED1A-7CEE-3725-AFD1-CE6C4E46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8A31A-255E-13FA-998E-6CF773AD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7CAB0-5283-F9BD-0D86-32E516CC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FC4BC-F233-1FFF-7EF3-53ACDE88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10348-8C6B-CFC0-B48E-0ADCEABD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B5423-81FF-4FD2-EC03-AE6F0957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6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3C68-6314-E215-AB33-F6F45DA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60C511-1F34-2330-F23D-B34535714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3E99A-5CB3-717B-82C6-84740C70D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16BE9-F999-0E7D-86DD-E9A3EF8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55C7E-430F-546E-4933-95591BD2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F401-36D3-C7AA-5A9D-C44895E9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936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30319-CCE7-2775-BC23-4748DC51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151BF-7AA3-2E38-10F1-802FEFC3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D1B02-E583-7EB8-B776-2ED6588CC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B22E3-FA8A-0A91-E099-2C7079898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5420E-2EE0-564E-6F22-E68491C50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5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042" name="Picture 2" descr="1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2067" name="Picture 3" descr="10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1084.何等大的慈</dc:title>
  <dc:creator>Yihao Zhuo</dc:creator>
  <cp:lastModifiedBy>Yihao Zhuo</cp:lastModifiedBy>
  <cp:revision>1</cp:revision>
  <dcterms:created xsi:type="dcterms:W3CDTF">2024-03-10T21:23:29Z</dcterms:created>
  <dcterms:modified xsi:type="dcterms:W3CDTF">2024-03-10T21:23:29Z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