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D9160-17C5-D123-F492-B00166C0C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404271-E5F1-E0FA-B0D0-87AF91D74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652B7-1E9D-54C1-3F56-BE3AA508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9D530-2581-FDE8-C4A5-418CD5F3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D568F-01BF-F53A-76CE-A427DAC2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0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DDF22-4742-B684-C3BE-D536CBD7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93DFF9-1D9B-D33F-9040-85A4863C9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3C005-0896-1AD5-CC0B-035CAF0C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47123-27A3-C5D0-3230-D511B041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80ADC-4594-3349-E0A2-2D55B925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3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668041-7D0F-1F61-2B4B-26221D437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58DAE-31A9-831A-35D8-488C098FA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F8D38-9236-2EE4-6847-5B93AF7D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5B213-2D69-38B9-B691-66E5C6D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85D2D-A572-46C1-ABC8-C3D522F0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8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9EFE7-23DD-71DE-1F5A-73EC8E42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DA481-ED98-7F70-7D7C-5122679F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1CF19-8429-5499-6F36-9CDFBFB0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66D25-8CC3-0507-77BC-024C07A5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1ED5F-C6A1-54E6-8FD5-EBFA2892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5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1C215-63C6-A55C-80CE-DFC256E0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72C68-40FD-8F59-554A-7637F5BA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D0F6D-AD7D-7AE6-14F4-470CDB3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CCF74-4E3B-5C46-2EF3-E1812053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B0F8E-665A-83A3-ADE6-E80A9738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2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46471-16D1-6F46-99CD-57CB0CE6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D21AF-6D86-AF61-A2E7-BFCA58452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995EF-8673-CCC8-0ACA-DFA5317A4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22361-59D8-9FE0-BBD5-8A7AFCFC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D5834-C3F9-6746-3025-DD9A385E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E8537-CE98-90A8-5378-0B89B955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0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C926D-1D2E-F9D5-31EB-D42A0F8C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36B71F-1698-AA36-91EB-782327EED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4A355-2E9C-7EB7-382D-CF1D692BB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C3497C-B90D-9FCF-8EAB-22AECD5A6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00B376-3D7D-3571-5BD9-5742354A0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8069AF-5164-51DF-3BD9-A372C42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76CD6C-6C3D-27BE-81D3-C61D7880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2ED79B-6188-7706-CE84-89519DE4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0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BC0FC-3224-7EBD-2A56-B73B0D3C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4266F-2C32-0732-60A7-B67197DC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4B7D80-5A62-23A2-CEE4-70F7ADBA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426377-36F9-08B0-1EBA-249EA49B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5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EBDE01-E8D1-A767-5C19-5553E7B5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8537E7-FC82-F2DB-BA7F-07433C4D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295D19-04DB-C1F5-20E8-2F2DA122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0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BBCD9-A6E0-EDFE-73C6-5683F8C4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711CB-B2A4-A668-683C-493FBBFC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33BEC-702B-C605-6DBE-94811DFDF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40B83-00DA-6F78-1146-92AA40B9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EBAC4-4C12-D7BB-1C3E-78A0BCB2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04120-38AE-D4B4-F044-2C827CD0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9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3A8A8-1FC6-EFAE-B709-21F0C1E7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5BCFDC-1F19-7863-339F-802F9AD8C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26A557-4566-B5D4-490D-7624182D4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65F95F-2A94-A117-15B2-FF58E1BA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8D1157-0E39-B8EF-9900-5A318FE5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42ECE-CA77-06E1-2DA8-9ABF03C2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64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3D4AAF-49CA-2F6E-3802-46FCE8A4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850DC-4987-F95F-4338-A113C8BC8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B7400-E9DD-C584-31FF-3A1C1BA99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60ABB-BBFA-A8B1-EBEF-F7A8333B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C06B7-6A66-A1DD-1E80-842A245DA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6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5138" name="Picture 2" descr="10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63" name="Picture 3" descr="108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1088.全路程救主</dc:title>
  <dc:creator>Yihao Zhuo</dc:creator>
  <cp:lastModifiedBy>Yihao Zhuo</cp:lastModifiedBy>
  <cp:revision>1</cp:revision>
  <dcterms:created xsi:type="dcterms:W3CDTF">2024-03-10T21:23:47Z</dcterms:created>
  <dcterms:modified xsi:type="dcterms:W3CDTF">2024-03-10T21:23:47Z</dcterms:modified>
  <dc:description>
1088全路程救主领我
2舍腾馨珑装主舞拿的背婴
楼蒜王华蒸煎寓数餐亮鑫无
上金莪商鑫烟香福尖怎分羊潢杂艺
上恩聚智培瑞摆累好茶养圣集：
上烟载都鑫异济得朵集茶蓄售：
1088全路程救主领我
3全路程我救主领我，主大爱何等完全
3曾应许赐我永安息在天家何等美甜
3时日且至我将变化见主面得主光荣，
3到永远我唱此美歌主曾一路引我行
3到永远我唱此美歌主曾一路引我行</dc:description>
  <dc:subject>
1088qlcjzlw
2stxlzzwndby
lswhzjysclxw
sjesxyxfjzfyhzy
sejzprblhcysj：
syzdxyjddjcxs：
1088qlcjzlw
3qlcwjzlw，zdahdwq
3cyxcwyaxztjhdmt
3srqzwjbhjzmdzgr，
3dyywccmgzcylywx
3dyywccmgzcylywx</dc:subject>
  <cp:version>1.1</cp:version>
  <dc:language>zh-CN</dc:language>
  <cp:keywords>投影</cp:keywords>
  <cp:category>投影</cp:category>
  <cp:contentStatus>索引完成</cp:contentStatus>
</cp:coreProperties>
</file>