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2094B-C2A7-EA19-107D-67BDF451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FA19B-8F08-55B9-310E-1475919D6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C6DE5-DCCD-F875-6FF0-6850E1D1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10C3-6177-8C2B-9EE9-0781EAC7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73C0-10EE-4C81-A583-965624AD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3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77AFE-DFFD-4131-7805-418880B6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24837-41B6-1AAB-8CF9-D4F8C204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D7EF3-4DB1-9297-44AD-04F1746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8B3D3-334C-E41A-D324-AD2D3125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3845F-D3F0-F6C6-53A5-2298C1D0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8E64C-4195-B5E8-5642-6CF7F378C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00F49-4C20-D6A1-EF2B-E6BB77C2B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8662D-0FA2-9253-DF53-EE9496A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5793D-2C59-0D13-7601-781E29E8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F189B-1B0B-2DFE-385C-2677776E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C67B2-BE68-6F31-B548-264AB89C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0EC88-4C38-43CB-EEE8-E7F73CAE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2726C-F5E2-17ED-4E1D-3F7C51B9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4F91-E8D6-0D75-DF61-B63124E0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3106B-BE74-6980-205F-6B690E3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9C5D0-F51E-BF9E-B5A9-204375F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FAAB0-B6BF-D45B-D4E5-71D853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8EA22-6D01-E9A5-784D-E2177914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72593-BD21-2297-40B3-8D34A37A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43408-4D57-06B8-F9D9-78FB9014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2BBD1-03EC-ED23-317B-5E977892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DA692-1082-ED1E-ED93-64B37082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08D00-F96B-CDD2-1BE4-C631A8FA8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6B987-35C7-501B-B0CA-0CCF0C21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8F4D0-5062-3ED0-2AE3-9755E0BD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310F6-3C1D-DCCC-66AD-1350B49E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2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99ED-F040-3891-D7A9-30AEA1E0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D0BE9-DC28-370B-A467-2383CD729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24DE0-DDDD-1A8F-4B6D-0FE4362DB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F58299-4A44-C0A5-2F80-FCB26F183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F2E1A6-B747-0998-8DDB-945097929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2D44E-8DDB-21CB-CB4B-B5311857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038964-4CDC-4E7D-122E-52257308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8DB975-A40E-263B-C4BF-37CD60C8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3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43D0-9BB4-537A-7A93-9296DDB7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15749D-FFBD-DC0E-EB7D-A3E4E127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9BA60-46F0-1AEE-7173-E9F9B5A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65DE2-90DC-D50A-45A9-9BA61AAD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4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092A4-3FFC-0953-18F4-6A93655A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22DAC-B7D3-F2C5-BD0D-D4837196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9D1F7-1E42-F94A-A25B-E0B7F4FA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8383C-74EA-F7EF-DC73-9B582B0C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356D-9D18-7210-3545-6FD2B894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9CECB-72B0-0883-50C2-D62C5B6B3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F90BC-FA8D-DE54-F460-87196162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1441-0A88-7A16-6ACA-DD509E83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4DDDD-A65C-D6D3-0B36-52FF25BF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0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6FA5-43AD-3067-D3E4-5EBC650D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FCC98-1989-4300-6BA4-21DE9B134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B9A54-6C08-4E4D-EEC5-E014EE56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1D84C-5A8F-17F2-B662-3D9C5080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2D168-80CA-0D86-F132-787ABC34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7401D-0A66-B371-71E8-6F84FEB4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183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7EA12-F6DA-544C-01A3-53E896B7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C30D6-97B4-F8AA-1231-399F56CA3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C3F0F-623F-D399-C613-0987F14AF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1939-A0EB-4235-8946-083D9CED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767A0-D921-E1DA-2DAA-EFCDA2C64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94B36-920A-A6BF-1049-D454BC5AD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E106-1664-462E-9DA7-2597B4353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4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62" name="Picture 2" descr="10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7187" name="Picture 3" descr="108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17188" name="Picture 4" descr="108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76"/>
            <a:ext cx="9142412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1089.我不知明天</dc:title>
  <dc:creator>Yihao Zhuo</dc:creator>
  <cp:lastModifiedBy>Yihao Zhuo</cp:lastModifiedBy>
  <cp:revision>1</cp:revision>
  <dcterms:created xsi:type="dcterms:W3CDTF">2024-03-10T21:23:52Z</dcterms:created>
  <dcterms:modified xsi:type="dcterms:W3CDTF">2024-03-10T21:23:52Z</dcterms:modified>
  <dc:description>
1089我不知明天的道路
1我不知明天的道路每一天只为主活
1我不借明天的太阳，因明天或许阴暗
1我不要为将来优虑因我信主的应许
1我今天要与主同行因池知前面如何
有许多未来的事情，我现在不能识透，
但我知谁管着明天，我也知谁牵我手
1089我不知明天的道路
2每一步越走越光明像攀登黄金阶梯
2每重担越挑越轻省每朵云披上银衣
2在那里阳光常普照在那里没有眼泪
2在美丽彩虹的尽头，众山岭与天相连
有许多未来的事情，我现在不能识透，
但我知谁管着明天，我也知谁牵我手
1089我不知明天的道路
3我不知明天的</dc:description>
  <dc:subject>
1089wbzmtddl
1wbzmtddlmytzwzh
1wbjmtdty，ymthxya
1wbywjlylywxzdyx
1wjtyyzthyczqmrh
yxdwldsq，wxzbnst，
dwzsgzmt，wyzsqws
1089wbzmtddl
2mybyzygmxpdhjjt
2mzdytyqsmdypsyy
2znlygcpzznlmyyl
2zmlchdjt，zslytxl
yxdwldsq，wxzbnst，
dwzsgzmt，wyzsqws
1089wbzmtddl
3wbzmtd</dc:subject>
  <cp:version>1.1</cp:version>
  <dc:language>zh-CN</dc:language>
  <cp:keywords>投影</cp:keywords>
  <cp:category>投影</cp:category>
  <cp:contentStatus>索引完成</cp:contentStatus>
</cp:coreProperties>
</file>