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4824-161E-7171-42BB-34801C9C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81F5E-5246-CBE1-0A95-DCC32C4C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4B841-9A4A-0EC0-735A-4F0891A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BD7D-AEB7-2454-DB22-3E2E85F8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BE70-BD5D-9EE7-D894-BF0C095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10BB-0593-EBD4-714A-1BFB3517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4C0AA-D608-FCBF-4E05-60DA82D0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F4C23-C6C3-2768-E2AB-2E68033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8629E-B191-89B5-4AC9-BEF23C9E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A481A-27E7-ED2B-B6BD-4E2ABBE7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36724-7147-5539-23CE-58BA7524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C01E8-06D5-7CBC-D101-7D28D1DB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9A452-6902-DD0C-39BD-6DAB675C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5B1AF-373B-371C-56D1-2FFBECC8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BCBE3-4942-BAEF-0E44-D6E1DB45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0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FC505-45E5-6B74-5A96-E612FC90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CD81A-CB1E-9B14-549F-5BCDE68B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02100-6416-D28A-CBEA-381298C5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7DD21-FD03-7233-90A4-014A35B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EE6D3-2EB1-8E17-B72D-59F2AB2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2E42-967F-07E9-6E1B-BF92E425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162A-4689-51BA-0D18-B07A24E6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B98BE-4E1E-1C5A-35BA-8498870A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8C718-C36F-F8FE-87F6-BB325F1D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71F4D-8F46-1AEF-D82F-835D447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2278-F4F3-632C-0CD9-9DC83CA9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07CCA-58C2-8B62-3301-19418D7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034C8-94A7-799F-0327-7990AEDC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3F050-4761-2361-A256-DCA71E36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55F5D-C76E-E566-8478-4D26B6AE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C3123-3E27-6261-0637-C88D5D0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A2AE-3877-32BA-757F-BB25B851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105A8-2F81-0C92-7791-0317EECC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A719B-4E8F-A646-B788-29E6A740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FBEC1-2DB3-25FC-2904-50B55635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F81E1-6B11-EAA0-D150-F1D51420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2AB10-7CDE-7B67-76AA-282E994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E2167-BD94-E099-F035-556C9D1E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E0823-BEDB-F06A-C435-80FF3C7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5641-66D1-76A1-974E-1317500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A3F9B-98D8-7B79-7210-A458400E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73432-5A86-AAD1-364C-7CB5F1F8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55D58-ACC9-4198-E88C-37C9AAF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3FA52-ACE5-26E2-D53D-583266AF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8693E-AAF9-479B-B93B-C9E6AE9E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74CEB-285C-B826-7437-F8DA9A4C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A59D-736F-9F2E-A8D0-945A7AC9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78DA-F130-7D92-8531-70BB28D2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03BD9-9592-5762-438B-53742106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B280C-B24E-0997-8FCF-82C85703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51A8E-01CB-2ECC-4057-B0D63000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88D85-B702-C693-B72D-70EA566B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94D3-778F-CA9D-2611-5CC8551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4DEA0-9345-EA70-DFB6-3B8A2684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4807-E003-EE05-08A3-1BA58ADA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4742C-2724-A035-ACCF-A05355A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240B3-27FA-E3AC-6197-157CDC10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5D1FF-DD28-30D3-96EC-C94CFF94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90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FC2AE2-EA92-8321-5F8D-0021DEA0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970F4-9F17-1D81-1674-08FBAEB3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6ECE-ACD1-9E99-1C1B-69DADFFBA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FD735-1820-F2CA-EB87-45524954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0B29A-44DB-8D70-4257-E835E82D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186" name="Picture 2" descr="10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8211" name="Picture 3" descr="10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9"/>
            <a:ext cx="9180512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1090.永生的路</dc:title>
  <dc:creator>Yihao Zhuo</dc:creator>
  <cp:lastModifiedBy>Yihao Zhuo</cp:lastModifiedBy>
  <cp:revision>1</cp:revision>
  <dcterms:created xsi:type="dcterms:W3CDTF">2024-03-10T21:23:56Z</dcterms:created>
  <dcterms:modified xsi:type="dcterms:W3CDTF">2024-03-10T21:23:56Z</dcterms:modified>
  <dc:description>
1090永生的路
1肩背十架往前走，直去不回头，
2彼此相爱高举基督不怕风浪阻，
1路虽崎岖多狭窄，这是永生的路
2走过段艰难路来到以琳河
1这里风光明媚河水清悠悠
2河畔鲜花盛放无花果满树，
1浓荫棕树下好安息静听百灵唱歌
2灵风阵阵多温柔，太阳永不落
1090永生的路
肩背十架往前走直去不回头，
基督在前笑脸迎领我上新征途
基督在前笑脸迎，领我上新征途</dc:description>
  <dc:subject>
1090ysdl
1jbsjwqz，zqbht，
2bcxagjjdbpflz，
1lsqqdxz，zsysdl
2zgdjnlldylh
1zlfgmmhsqyy
2hpxhsfwhgms，
1nyzsxhaxjtblcg
2lfzzdwr，tyybl
1090ysdl
jbsjwqzzqbht，
jdzqxlylwsxzt
jdzqxly，lwsxzt</dc:subject>
  <cp:version>1.1</cp:version>
  <dc:language>zh-CN</dc:language>
  <cp:keywords>投影</cp:keywords>
  <cp:category>投影</cp:category>
  <cp:contentStatus>索引完成</cp:contentStatus>
</cp:coreProperties>
</file>