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3D945-4C58-E566-0802-F44BDE236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AA50B2-2B73-D21F-B91F-D0BF97626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04035-C390-92E7-EDD2-B2106E8F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44901-C8E1-E724-4870-D67F35D8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9855E-CDEA-21B5-75A3-0840F4A4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25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DE4B4-0AE2-E2C3-6444-863E5C97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32C0CC-CDFB-0556-A05F-91F135865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D437A-1AE4-A8D9-15D2-F0FA00A0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C5B1E-C448-907B-7F5F-45C3958E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8EEAC-FA82-8A49-5FF1-169FB3B1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7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D07A08-8965-B98E-0471-AB696ECD0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32EAB5-9F45-CB40-FB3D-F0A0BA64B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452C2-E296-636C-95B4-96246399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919CC-E4F6-1B4C-60B5-B4AA71EA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DB0BD-6365-D332-A792-1F89DE24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8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C118-B52E-41FB-E30D-DDE60179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D6B66-78E0-E5EB-A564-5394C46E8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FF891-E9EF-D9C0-8AC4-A8A64463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27664-CF3B-D9F4-2D30-C77F8B63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6B29D-92FF-F620-C119-26DCF7AD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12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AA1DC-792D-02AA-7D5B-29520181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3B3BF-3F3F-2504-733B-267D5E6DD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FCAEC-5252-E163-14DA-3BC8278D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31119-FC59-ECBD-8B18-9480DE35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32BE2-CA6A-7E9A-C9AD-E15A85AF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59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53A79-CFAB-269C-2F3D-8C52C480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1B286-8A94-8142-6F75-7A68ED12B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27CD93-208C-466C-9677-17FDB9976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DE976-EAC6-055D-2070-32E72BDB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4687C9-3A94-65F4-23C8-176E0EC3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3682C-4AC4-2F8F-008C-21329170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79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36A43-3095-925D-A824-57A339B8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94864-B0D0-48A7-B458-07E51BD2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7778B6-3200-2E52-C4C6-0A9FE0559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F8F7C7-8289-F01C-2B90-8B10BC6EC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A247CD-1748-DFF8-3A65-8EA01B3EF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7BAF96-CCA4-9705-0CD4-3587F85A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CDCF9F-5B93-9118-4E0F-4C1CB6BB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20B734-C1F3-5798-6FF4-293EDD5D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4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596FC-F7D0-FEED-57AF-5678F481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424CE8-1CFD-5B36-6A5A-F7DB3D25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D5C192-E221-8705-8DFF-0240A5D0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0F3C91-01B7-3019-2EC5-390FC78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7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CABC84-FFA6-1814-769D-CE539668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FA9EF5-26B0-4018-8085-6E0D350C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108CE-558F-9447-5207-D27E7FD7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7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BC69E-F733-4E11-BEAE-2EBAA643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126EB-306D-1760-74DC-2E1FB5023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B19E25-A156-8845-3E8F-1FACD003C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DA4190-5E93-6826-1FF7-A0240715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320B0-8C05-A387-CF70-720D6277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A83518-2541-5314-7602-A4DE3D90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5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28903-EB61-9F07-0EDC-E86060A7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58623A-8FBF-C0A4-EFFE-39504E2DB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2C8B87-DEF0-B165-7AE3-28586A47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90EE7-700B-21E8-0D89-13F6EF91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93085-EA01-7229-0CBD-EAEF26E4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33D99-4375-AFC2-27A7-119F02EE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02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F70201-72BE-C4C9-B11C-385B7739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B3650-A95F-DF99-9503-9181179FE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A651B-FEF9-3B54-DC8E-FB0347E1F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D28D8-8602-7636-535E-4513054F4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B9DAC-25E9-4E7C-2211-1C4042CA1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9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8210" name="Picture 2" descr="10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9235" name="Picture 3" descr="109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1091.进入迦南</dc:title>
  <dc:creator>Yihao Zhuo</dc:creator>
  <cp:lastModifiedBy>Yihao Zhuo</cp:lastModifiedBy>
  <cp:revision>1</cp:revision>
  <dcterms:created xsi:type="dcterms:W3CDTF">2024-03-10T21:24:01Z</dcterms:created>
  <dcterms:modified xsi:type="dcterms:W3CDTF">2024-03-10T21:24:01Z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