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4D48-D0FF-5CBF-7CC8-891E9E06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4EAA5-3366-5267-796B-183229B05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61F7-A183-2410-39B7-295D1A0F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0F20-625A-1131-886A-9B2E7421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61F21-F027-DFBC-B1E8-50BF44AD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32765-DB17-1DA2-DA83-65D1DFF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B76B0-B71E-FB35-7C45-7D2B4E52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A9E14-9FE2-DA39-0F1C-D2F6C75D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8EAE5-D7C1-38E5-9237-6E40AD58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799AC-3D05-8FB5-44E0-9BD2959F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409289-78F9-8FBA-4E83-71E568F6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230F9-D462-3AA8-4F2F-A65BE6B0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293FF-9CFC-4EC9-E5D6-19A36E10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1961D-064F-8DB4-D66D-644203E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E6B0F-AEC2-F74B-4CA8-DD9D03E5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FDEE-67C5-C1E7-8B55-FFB6AF2E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A41F9-49AC-049D-C597-58C17A3B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CA4EC-069E-0641-8566-C6E8202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1FFA3-0DD3-C80A-ECF6-1A71317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D03A7-773F-2FCD-03F5-44C7D03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2DA6B-D8C5-02A3-8292-757BA83A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AD844-FA96-4D38-D4FF-3CCBD519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40BD3-1C2E-9ED7-E5BC-100A20BD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72A90-689E-88A6-9A80-F40F1A63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6B9AD-4478-DDAF-8530-647ABBA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D743-5718-1D3D-058F-BDBADF6C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E6549-CA69-ED13-F2D0-39C42D6BD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5133B0-BA86-6091-3D23-BE63C9A9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A86B4-0D60-5F4D-602E-AAF77460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39114-AFFC-DF9D-B133-7F18D495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B2F7C-8D14-CC78-B5FE-337D6D8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7C89C-1399-325D-E13D-1DFE8D84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514EA-C3D9-8CF4-10C9-9E49A951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AA718-94CE-FC20-E7D7-562154F0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4A1C88-4419-8A68-106C-D8A4A081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82C0F5-276B-C781-65B1-C99FDC84B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0376E-0DCB-8FA8-1198-0FC3390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A226F-C44B-063E-8E5B-76CFD8BB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64EBA-A365-F1AB-EE00-909D3358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238A0-13ED-8C58-FF40-D31D4E80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51B4B-881A-DB15-EA81-8A907A4F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00FC5-899A-9346-85F5-076093E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747CA3-47B0-FC9E-ED01-249ACBA4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475AF-D44C-05D3-2C79-D31515D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5B7C2-2C49-292D-C830-1B7F200F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A6494-DBA9-ED00-DAF0-48CF923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AA9C-E754-51D9-13B0-F31B55F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8AC6-EA33-B55D-55B7-7D9B4208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64EF-8780-D83F-E139-AE55D5A61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5E75A-6D93-F38D-9EE9-3C67134C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0C03F-25AE-A410-3277-99E5792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75AC4-DB33-AB89-6251-1303E72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D08E-178A-9AA6-7D88-02725A96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67D17-C9A1-EB55-8C11-FEBF71B3D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9409E-2447-B8FD-CF3F-9CB909B7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8D7FB-5C23-8BF3-A042-BE2EA673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ED742-C0DC-0975-6716-3F6FA762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220E0-5E00-776C-B91C-DF68951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26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46F46-2C08-ED9D-E05E-22AFBB46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B2F4A-3EB0-4839-D1CE-3B10B1A7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0CBA4-A1D5-4AE8-E2E8-1702D22A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88D56-1257-28AA-05DD-2E8A6EE4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A939-813C-41AD-31B7-38868E45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234" name="Picture 2" descr="1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1092.良伴的引导</dc:title>
  <dc:creator>Yihao Zhuo</dc:creator>
  <cp:lastModifiedBy>Yihao Zhuo</cp:lastModifiedBy>
  <cp:revision>1</cp:revision>
  <dcterms:created xsi:type="dcterms:W3CDTF">2024-03-10T21:24:05Z</dcterms:created>
  <dcterms:modified xsi:type="dcterms:W3CDTF">2024-03-10T21:24:05Z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